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4"/>
  </p:notesMasterIdLst>
  <p:sldIdLst>
    <p:sldId id="256" r:id="rId2"/>
    <p:sldId id="261" r:id="rId3"/>
    <p:sldId id="262" r:id="rId4"/>
    <p:sldId id="257" r:id="rId5"/>
    <p:sldId id="270" r:id="rId6"/>
    <p:sldId id="271" r:id="rId7"/>
    <p:sldId id="272" r:id="rId8"/>
    <p:sldId id="264" r:id="rId9"/>
    <p:sldId id="273" r:id="rId10"/>
    <p:sldId id="274" r:id="rId11"/>
    <p:sldId id="276" r:id="rId12"/>
    <p:sldId id="265" r:id="rId13"/>
    <p:sldId id="278" r:id="rId14"/>
    <p:sldId id="279" r:id="rId15"/>
    <p:sldId id="266" r:id="rId16"/>
    <p:sldId id="275" r:id="rId17"/>
    <p:sldId id="277" r:id="rId18"/>
    <p:sldId id="267" r:id="rId19"/>
    <p:sldId id="280" r:id="rId20"/>
    <p:sldId id="281" r:id="rId21"/>
    <p:sldId id="282" r:id="rId22"/>
    <p:sldId id="269" r:id="rId23"/>
  </p:sldIdLst>
  <p:sldSz cx="12192000" cy="6858000"/>
  <p:notesSz cx="6858000" cy="9144000"/>
  <p:embeddedFontLst>
    <p:embeddedFont>
      <p:font typeface="Microsoft YaHei" panose="020B0503020204020204" pitchFamily="34" charset="-122"/>
      <p:regular r:id="rId25"/>
      <p:bold r:id="rId26"/>
    </p:embeddedFont>
    <p:embeddedFont>
      <p:font typeface="Century Gothic" panose="020B0502020202020204" pitchFamily="34" charset="0"/>
      <p:regular r:id="rId27"/>
      <p:bold r:id="rId28"/>
      <p:italic r:id="rId29"/>
      <p:boldItalic r:id="rId30"/>
    </p:embeddedFont>
    <p:embeddedFont>
      <p:font typeface="PangMenZhengDao" panose="02010600030101010101" pitchFamily="2" charset="-122"/>
      <p:regular r:id="rId31"/>
    </p:embeddedFont>
    <p:embeddedFont>
      <p:font typeface="等线" panose="02010600030101010101" pitchFamily="2" charset="-122"/>
      <p:regular r:id="rId32"/>
      <p:bold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1979"/>
  </p:normalViewPr>
  <p:slideViewPr>
    <p:cSldViewPr snapToGrid="0">
      <p:cViewPr varScale="1">
        <p:scale>
          <a:sx n="79" d="100"/>
          <a:sy n="79" d="100"/>
        </p:scale>
        <p:origin x="12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2">
                  <a:lumMod val="75000"/>
                </a:schemeClr>
              </a:solidFill>
              <a:latin typeface="PangMenZhengDao" panose="02010600030101010101" pitchFamily="2" charset="-122"/>
              <a:ea typeface="PangMenZhengDao" panose="02010600030101010101" pitchFamily="2" charset="-122"/>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2">
                        <a:lumMod val="75000"/>
                      </a:schemeClr>
                    </a:solidFill>
                    <a:latin typeface="Microsoft YaHei" panose="020B0503020204020204" pitchFamily="34" charset="-122"/>
                    <a:ea typeface="Microsoft YaHei"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226-EB40-A684-DE87A2AAD917}"/>
            </c:ext>
          </c:extLst>
        </c:ser>
        <c:ser>
          <c:idx val="1"/>
          <c:order val="1"/>
          <c:tx>
            <c:strRef>
              <c:f>Sheet1!$C$1</c:f>
              <c:strCache>
                <c:ptCount val="1"/>
                <c:pt idx="0">
                  <c:v>系列 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2">
                        <a:lumMod val="75000"/>
                      </a:schemeClr>
                    </a:solidFill>
                    <a:latin typeface="Microsoft YaHei" panose="020B0503020204020204" pitchFamily="34" charset="-122"/>
                    <a:ea typeface="Microsoft YaHei"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226-EB40-A684-DE87A2AAD917}"/>
            </c:ext>
          </c:extLst>
        </c:ser>
        <c:ser>
          <c:idx val="2"/>
          <c:order val="2"/>
          <c:tx>
            <c:strRef>
              <c:f>Sheet1!$D$1</c:f>
              <c:strCache>
                <c:ptCount val="1"/>
                <c:pt idx="0">
                  <c:v>系列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2">
                        <a:lumMod val="75000"/>
                      </a:schemeClr>
                    </a:solidFill>
                    <a:latin typeface="Microsoft YaHei" panose="020B0503020204020204" pitchFamily="34" charset="-122"/>
                    <a:ea typeface="Microsoft YaHei"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226-EB40-A684-DE87A2AAD917}"/>
            </c:ext>
          </c:extLst>
        </c:ser>
        <c:dLbls>
          <c:showLegendKey val="0"/>
          <c:showVal val="1"/>
          <c:showCatName val="0"/>
          <c:showSerName val="0"/>
          <c:showPercent val="0"/>
          <c:showBubbleSize val="0"/>
        </c:dLbls>
        <c:gapWidth val="219"/>
        <c:axId val="1556703536"/>
        <c:axId val="1556692416"/>
      </c:barChart>
      <c:catAx>
        <c:axId val="155670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lumMod val="75000"/>
                  </a:schemeClr>
                </a:solidFill>
                <a:latin typeface="Microsoft YaHei" panose="020B0503020204020204" pitchFamily="34" charset="-122"/>
                <a:ea typeface="Microsoft YaHei" panose="020B0503020204020204" pitchFamily="34" charset="-122"/>
                <a:cs typeface="+mn-cs"/>
              </a:defRPr>
            </a:pPr>
            <a:endParaRPr lang="zh-CN"/>
          </a:p>
        </c:txPr>
        <c:crossAx val="1556692416"/>
        <c:crosses val="autoZero"/>
        <c:auto val="1"/>
        <c:lblAlgn val="ctr"/>
        <c:lblOffset val="100"/>
        <c:noMultiLvlLbl val="0"/>
      </c:catAx>
      <c:valAx>
        <c:axId val="1556692416"/>
        <c:scaling>
          <c:orientation val="minMax"/>
        </c:scaling>
        <c:delete val="1"/>
        <c:axPos val="l"/>
        <c:numFmt formatCode="General" sourceLinked="1"/>
        <c:majorTickMark val="none"/>
        <c:minorTickMark val="none"/>
        <c:tickLblPos val="nextTo"/>
        <c:crossAx val="15567035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accent2">
                  <a:lumMod val="50000"/>
                </a:schemeClr>
              </a:solidFill>
              <a:latin typeface="Microsoft YaHei" panose="020B0503020204020204" pitchFamily="34" charset="-122"/>
              <a:ea typeface="Microsoft YaHei" panose="020B0503020204020204" pitchFamily="34" charset="-122"/>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4260C8-66E6-A043-A961-2FF9276F77A8}"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zh-CN" altLang="en-US"/>
        </a:p>
      </dgm:t>
    </dgm:pt>
    <dgm:pt modelId="{F886B1E5-F4D4-F640-8F6C-8AD3DD68DB43}">
      <dgm:prSet phldrT="[文本]" custT="1"/>
      <dgm:spPr>
        <a:ln>
          <a:noFill/>
        </a:ln>
        <a:effectLst>
          <a:outerShdw dist="165484" dir="2700000" algn="tl" rotWithShape="0">
            <a:schemeClr val="accent4">
              <a:alpha val="49678"/>
            </a:schemeClr>
          </a:outerShdw>
        </a:effectLst>
      </dgm:spPr>
      <dgm:t>
        <a:bodyPr/>
        <a:lstStyle/>
        <a:p>
          <a:r>
            <a:rPr lang="zh-CN" altLang="en-US" sz="2000" dirty="0">
              <a:latin typeface="PangMenZhengDao" panose="02010600030101010101" pitchFamily="2" charset="-122"/>
              <a:ea typeface="PangMenZhengDao" panose="02010600030101010101" pitchFamily="2" charset="-122"/>
            </a:rPr>
            <a:t>博士学位授权一级学科</a:t>
          </a:r>
          <a:endParaRPr lang="en-US" altLang="zh-CN" sz="2000" dirty="0">
            <a:latin typeface="PangMenZhengDao" panose="02010600030101010101" pitchFamily="2" charset="-122"/>
            <a:ea typeface="PangMenZhengDao" panose="02010600030101010101" pitchFamily="2" charset="-122"/>
          </a:endParaRPr>
        </a:p>
        <a:p>
          <a:r>
            <a:rPr lang="en-US" altLang="zh-CN" sz="2400" b="1" u="sng" dirty="0">
              <a:latin typeface="PangMenZhengDao" panose="02010600030101010101" pitchFamily="2" charset="-122"/>
              <a:ea typeface="PangMenZhengDao" panose="02010600030101010101" pitchFamily="2" charset="-122"/>
            </a:rPr>
            <a:t>37</a:t>
          </a:r>
          <a:r>
            <a:rPr lang="zh-CN" altLang="en-US" sz="2400" b="1" u="sng" dirty="0">
              <a:latin typeface="PangMenZhengDao" panose="02010600030101010101" pitchFamily="2" charset="-122"/>
              <a:ea typeface="PangMenZhengDao" panose="02010600030101010101" pitchFamily="2" charset="-122"/>
            </a:rPr>
            <a:t>个</a:t>
          </a:r>
        </a:p>
      </dgm:t>
    </dgm:pt>
    <dgm:pt modelId="{4D9039E1-F730-B447-AB1F-78A9F019496B}" type="parTrans" cxnId="{7B60F12F-9C89-3147-8301-ABF23C235F29}">
      <dgm:prSet/>
      <dgm:spPr/>
      <dgm:t>
        <a:bodyPr/>
        <a:lstStyle/>
        <a:p>
          <a:endParaRPr lang="zh-CN" altLang="en-US"/>
        </a:p>
      </dgm:t>
    </dgm:pt>
    <dgm:pt modelId="{2FEB1595-16E1-EE46-940C-4E8F138038DA}" type="sibTrans" cxnId="{7B60F12F-9C89-3147-8301-ABF23C235F29}">
      <dgm:prSet/>
      <dgm:spPr/>
      <dgm:t>
        <a:bodyPr/>
        <a:lstStyle/>
        <a:p>
          <a:endParaRPr lang="zh-CN" altLang="en-US"/>
        </a:p>
      </dgm:t>
    </dgm:pt>
    <dgm:pt modelId="{5FEFADAF-BF67-814E-AE3E-073075F3196E}">
      <dgm:prSet phldrT="[文本]" custT="1"/>
      <dgm:spPr>
        <a:ln>
          <a:noFill/>
        </a:ln>
        <a:effectLst>
          <a:outerShdw dist="165484" dir="2700000" algn="tl" rotWithShape="0">
            <a:schemeClr val="accent4">
              <a:alpha val="49678"/>
            </a:schemeClr>
          </a:outerShdw>
        </a:effectLst>
      </dgm:spPr>
      <dgm:t>
        <a:bodyPr/>
        <a:lstStyle/>
        <a:p>
          <a:r>
            <a:rPr lang="zh-CN" altLang="en-US" sz="2000" dirty="0">
              <a:latin typeface="PangMenZhengDao" panose="02010600030101010101" pitchFamily="2" charset="-122"/>
              <a:ea typeface="PangMenZhengDao" panose="02010600030101010101" pitchFamily="2" charset="-122"/>
            </a:rPr>
            <a:t>硕士学位授权一级学科</a:t>
          </a:r>
          <a:br>
            <a:rPr lang="en-US" altLang="zh-CN" sz="2000" dirty="0">
              <a:latin typeface="PangMenZhengDao" panose="02010600030101010101" pitchFamily="2" charset="-122"/>
              <a:ea typeface="PangMenZhengDao" panose="02010600030101010101" pitchFamily="2" charset="-122"/>
            </a:rPr>
          </a:br>
          <a:r>
            <a:rPr lang="en-US" altLang="zh-CN" sz="2400" u="sng" dirty="0">
              <a:latin typeface="PangMenZhengDao" panose="02010600030101010101" pitchFamily="2" charset="-122"/>
              <a:ea typeface="PangMenZhengDao" panose="02010600030101010101" pitchFamily="2" charset="-122"/>
            </a:rPr>
            <a:t>46</a:t>
          </a:r>
          <a:r>
            <a:rPr lang="zh-CN" altLang="en-US" sz="2400" u="sng" dirty="0">
              <a:latin typeface="PangMenZhengDao" panose="02010600030101010101" pitchFamily="2" charset="-122"/>
              <a:ea typeface="PangMenZhengDao" panose="02010600030101010101" pitchFamily="2" charset="-122"/>
            </a:rPr>
            <a:t>个</a:t>
          </a:r>
          <a:endParaRPr lang="zh-CN" altLang="en-US" sz="2000" u="sng" dirty="0">
            <a:latin typeface="PangMenZhengDao" panose="02010600030101010101" pitchFamily="2" charset="-122"/>
            <a:ea typeface="PangMenZhengDao" panose="02010600030101010101" pitchFamily="2" charset="-122"/>
          </a:endParaRPr>
        </a:p>
      </dgm:t>
    </dgm:pt>
    <dgm:pt modelId="{C5452AED-FC8E-9642-BD39-23B124DE00CF}" type="parTrans" cxnId="{5C05807D-20BD-7242-9ADC-D58C42F44D47}">
      <dgm:prSet/>
      <dgm:spPr/>
      <dgm:t>
        <a:bodyPr/>
        <a:lstStyle/>
        <a:p>
          <a:endParaRPr lang="zh-CN" altLang="en-US"/>
        </a:p>
      </dgm:t>
    </dgm:pt>
    <dgm:pt modelId="{2A392FC8-2BCA-0742-B2CA-8AB57A2C66FF}" type="sibTrans" cxnId="{5C05807D-20BD-7242-9ADC-D58C42F44D47}">
      <dgm:prSet/>
      <dgm:spPr/>
      <dgm:t>
        <a:bodyPr/>
        <a:lstStyle/>
        <a:p>
          <a:endParaRPr lang="zh-CN" altLang="en-US"/>
        </a:p>
      </dgm:t>
    </dgm:pt>
    <dgm:pt modelId="{5EBFCCF1-8A0E-864F-B98A-DA1693DEC5AE}">
      <dgm:prSet phldrT="[文本]" custT="1"/>
      <dgm:spPr>
        <a:ln>
          <a:noFill/>
        </a:ln>
        <a:effectLst>
          <a:outerShdw dist="165484" dir="2700000" algn="tl" rotWithShape="0">
            <a:schemeClr val="accent4">
              <a:alpha val="49678"/>
            </a:schemeClr>
          </a:outerShdw>
        </a:effectLst>
      </dgm:spPr>
      <dgm:t>
        <a:bodyPr/>
        <a:lstStyle/>
        <a:p>
          <a:r>
            <a:rPr lang="zh-CN" altLang="en-US" sz="2000" dirty="0">
              <a:latin typeface="PangMenZhengDao" panose="02010600030101010101" pitchFamily="2" charset="-122"/>
              <a:ea typeface="PangMenZhengDao" panose="02010600030101010101" pitchFamily="2" charset="-122"/>
            </a:rPr>
            <a:t>二级交叉学科授权点</a:t>
          </a:r>
          <a:br>
            <a:rPr lang="en-US" altLang="zh-CN" sz="2000" dirty="0">
              <a:latin typeface="PangMenZhengDao" panose="02010600030101010101" pitchFamily="2" charset="-122"/>
              <a:ea typeface="PangMenZhengDao" panose="02010600030101010101" pitchFamily="2" charset="-122"/>
            </a:rPr>
          </a:br>
          <a:r>
            <a:rPr lang="en-US" altLang="zh-CN" sz="2400" b="1" u="sng" dirty="0">
              <a:latin typeface="PangMenZhengDao" panose="02010600030101010101" pitchFamily="2" charset="-122"/>
              <a:ea typeface="PangMenZhengDao" panose="02010600030101010101" pitchFamily="2" charset="-122"/>
            </a:rPr>
            <a:t>8</a:t>
          </a:r>
          <a:r>
            <a:rPr lang="zh-CN" altLang="en-US" sz="2400" b="1" u="sng" dirty="0">
              <a:latin typeface="PangMenZhengDao" panose="02010600030101010101" pitchFamily="2" charset="-122"/>
              <a:ea typeface="PangMenZhengDao" panose="02010600030101010101" pitchFamily="2" charset="-122"/>
            </a:rPr>
            <a:t>个</a:t>
          </a:r>
          <a:endParaRPr lang="zh-CN" altLang="en-US" sz="2000" b="1" u="sng" dirty="0">
            <a:latin typeface="PangMenZhengDao" panose="02010600030101010101" pitchFamily="2" charset="-122"/>
            <a:ea typeface="PangMenZhengDao" panose="02010600030101010101" pitchFamily="2" charset="-122"/>
          </a:endParaRPr>
        </a:p>
      </dgm:t>
    </dgm:pt>
    <dgm:pt modelId="{ABC1C3BD-E57D-6A40-A9B7-745F7C146C7B}" type="parTrans" cxnId="{A6B01CFF-D26B-464D-B722-A5AA937E44A0}">
      <dgm:prSet/>
      <dgm:spPr/>
      <dgm:t>
        <a:bodyPr/>
        <a:lstStyle/>
        <a:p>
          <a:endParaRPr lang="zh-CN" altLang="en-US"/>
        </a:p>
      </dgm:t>
    </dgm:pt>
    <dgm:pt modelId="{78383934-7A8E-E140-A426-33A3DF8A3533}" type="sibTrans" cxnId="{A6B01CFF-D26B-464D-B722-A5AA937E44A0}">
      <dgm:prSet/>
      <dgm:spPr/>
      <dgm:t>
        <a:bodyPr/>
        <a:lstStyle/>
        <a:p>
          <a:endParaRPr lang="zh-CN" altLang="en-US"/>
        </a:p>
      </dgm:t>
    </dgm:pt>
    <dgm:pt modelId="{6741FB64-DD78-1640-BAC5-D3225C7F1E60}">
      <dgm:prSet phldrT="[文本]" custT="1"/>
      <dgm:spPr>
        <a:ln>
          <a:noFill/>
        </a:ln>
        <a:effectLst>
          <a:outerShdw dist="165484" dir="2700000" algn="tl" rotWithShape="0">
            <a:schemeClr val="accent4">
              <a:alpha val="49678"/>
            </a:schemeClr>
          </a:outerShdw>
        </a:effectLst>
      </dgm:spPr>
      <dgm:t>
        <a:bodyPr/>
        <a:lstStyle/>
        <a:p>
          <a:r>
            <a:rPr lang="zh-CN" altLang="en-US" sz="2000" dirty="0">
              <a:latin typeface="PangMenZhengDao" panose="02010600030101010101" pitchFamily="2" charset="-122"/>
              <a:ea typeface="PangMenZhengDao" panose="02010600030101010101" pitchFamily="2" charset="-122"/>
            </a:rPr>
            <a:t>博士专业学位授权类别</a:t>
          </a:r>
          <a:br>
            <a:rPr lang="en-US" altLang="zh-CN" sz="2000" dirty="0">
              <a:latin typeface="PangMenZhengDao" panose="02010600030101010101" pitchFamily="2" charset="-122"/>
              <a:ea typeface="PangMenZhengDao" panose="02010600030101010101" pitchFamily="2" charset="-122"/>
            </a:rPr>
          </a:br>
          <a:r>
            <a:rPr lang="en-US" altLang="zh-CN" sz="2400" u="sng" dirty="0">
              <a:latin typeface="PangMenZhengDao" panose="02010600030101010101" pitchFamily="2" charset="-122"/>
              <a:ea typeface="PangMenZhengDao" panose="02010600030101010101" pitchFamily="2" charset="-122"/>
            </a:rPr>
            <a:t>2</a:t>
          </a:r>
          <a:r>
            <a:rPr lang="zh-CN" altLang="en-US" sz="2400" u="sng" dirty="0">
              <a:latin typeface="PangMenZhengDao" panose="02010600030101010101" pitchFamily="2" charset="-122"/>
              <a:ea typeface="PangMenZhengDao" panose="02010600030101010101" pitchFamily="2" charset="-122"/>
            </a:rPr>
            <a:t>个</a:t>
          </a:r>
          <a:endParaRPr lang="zh-CN" altLang="en-US" sz="2000" u="sng" dirty="0">
            <a:latin typeface="PangMenZhengDao" panose="02010600030101010101" pitchFamily="2" charset="-122"/>
            <a:ea typeface="PangMenZhengDao" panose="02010600030101010101" pitchFamily="2" charset="-122"/>
          </a:endParaRPr>
        </a:p>
      </dgm:t>
    </dgm:pt>
    <dgm:pt modelId="{B62CA47B-31AB-C64C-8DC3-FD56D88E1A7A}" type="parTrans" cxnId="{715ED4B4-96B1-5849-B863-0D34580F0487}">
      <dgm:prSet/>
      <dgm:spPr/>
      <dgm:t>
        <a:bodyPr/>
        <a:lstStyle/>
        <a:p>
          <a:endParaRPr lang="zh-CN" altLang="en-US"/>
        </a:p>
      </dgm:t>
    </dgm:pt>
    <dgm:pt modelId="{9E2FD08B-F898-CF47-9D54-93EAAF5AC0A1}" type="sibTrans" cxnId="{715ED4B4-96B1-5849-B863-0D34580F0487}">
      <dgm:prSet/>
      <dgm:spPr/>
      <dgm:t>
        <a:bodyPr/>
        <a:lstStyle/>
        <a:p>
          <a:endParaRPr lang="zh-CN" altLang="en-US"/>
        </a:p>
      </dgm:t>
    </dgm:pt>
    <dgm:pt modelId="{0B8AF87D-A2C5-EF43-BB70-240ECAB6154E}">
      <dgm:prSet phldrT="[文本]" custT="1"/>
      <dgm:spPr>
        <a:ln>
          <a:noFill/>
        </a:ln>
        <a:effectLst>
          <a:outerShdw dist="165484" dir="2700000" algn="tl" rotWithShape="0">
            <a:schemeClr val="accent4">
              <a:alpha val="49678"/>
            </a:schemeClr>
          </a:outerShdw>
        </a:effectLst>
      </dgm:spPr>
      <dgm:t>
        <a:bodyPr/>
        <a:lstStyle/>
        <a:p>
          <a:r>
            <a:rPr lang="zh-CN" altLang="en-US" sz="2000" dirty="0">
              <a:latin typeface="PangMenZhengDao" panose="02010600030101010101" pitchFamily="2" charset="-122"/>
              <a:ea typeface="PangMenZhengDao" panose="02010600030101010101" pitchFamily="2" charset="-122"/>
            </a:rPr>
            <a:t>硕士专业学位授权类别</a:t>
          </a:r>
          <a:br>
            <a:rPr lang="en-US" altLang="zh-CN" sz="2000" dirty="0">
              <a:latin typeface="PangMenZhengDao" panose="02010600030101010101" pitchFamily="2" charset="-122"/>
              <a:ea typeface="PangMenZhengDao" panose="02010600030101010101" pitchFamily="2" charset="-122"/>
            </a:rPr>
          </a:br>
          <a:r>
            <a:rPr lang="en-US" altLang="zh-CN" sz="2400" u="sng" dirty="0">
              <a:latin typeface="PangMenZhengDao" panose="02010600030101010101" pitchFamily="2" charset="-122"/>
              <a:ea typeface="PangMenZhengDao" panose="02010600030101010101" pitchFamily="2" charset="-122"/>
            </a:rPr>
            <a:t>29</a:t>
          </a:r>
          <a:r>
            <a:rPr lang="zh-CN" altLang="en-US" sz="2400" u="sng" dirty="0">
              <a:latin typeface="PangMenZhengDao" panose="02010600030101010101" pitchFamily="2" charset="-122"/>
              <a:ea typeface="PangMenZhengDao" panose="02010600030101010101" pitchFamily="2" charset="-122"/>
            </a:rPr>
            <a:t>个</a:t>
          </a:r>
          <a:endParaRPr lang="zh-CN" altLang="en-US" sz="2000" u="sng" dirty="0">
            <a:latin typeface="PangMenZhengDao" panose="02010600030101010101" pitchFamily="2" charset="-122"/>
            <a:ea typeface="PangMenZhengDao" panose="02010600030101010101" pitchFamily="2" charset="-122"/>
          </a:endParaRPr>
        </a:p>
      </dgm:t>
    </dgm:pt>
    <dgm:pt modelId="{518EA368-04BC-3A40-873A-E300A0ADD544}" type="parTrans" cxnId="{D3E76DE8-099D-E54E-85BB-4EFDB612F920}">
      <dgm:prSet/>
      <dgm:spPr/>
      <dgm:t>
        <a:bodyPr/>
        <a:lstStyle/>
        <a:p>
          <a:endParaRPr lang="zh-CN" altLang="en-US"/>
        </a:p>
      </dgm:t>
    </dgm:pt>
    <dgm:pt modelId="{AB11F5A8-049B-234D-AE21-AF6541F4A0D2}" type="sibTrans" cxnId="{D3E76DE8-099D-E54E-85BB-4EFDB612F920}">
      <dgm:prSet/>
      <dgm:spPr/>
      <dgm:t>
        <a:bodyPr/>
        <a:lstStyle/>
        <a:p>
          <a:endParaRPr lang="zh-CN" altLang="en-US"/>
        </a:p>
      </dgm:t>
    </dgm:pt>
    <dgm:pt modelId="{DD652254-0B09-4E4D-8758-7754B54A822E}" type="pres">
      <dgm:prSet presAssocID="{934260C8-66E6-A043-A961-2FF9276F77A8}" presName="diagram" presStyleCnt="0">
        <dgm:presLayoutVars>
          <dgm:dir/>
          <dgm:resizeHandles val="exact"/>
        </dgm:presLayoutVars>
      </dgm:prSet>
      <dgm:spPr/>
    </dgm:pt>
    <dgm:pt modelId="{939713D8-4B0A-774E-8C10-62E473894473}" type="pres">
      <dgm:prSet presAssocID="{F886B1E5-F4D4-F640-8F6C-8AD3DD68DB43}" presName="node" presStyleLbl="node1" presStyleIdx="0" presStyleCnt="5" custScaleX="55774" custScaleY="70421" custLinFactNeighborX="-3895" custLinFactNeighborY="49509">
        <dgm:presLayoutVars>
          <dgm:bulletEnabled val="1"/>
        </dgm:presLayoutVars>
      </dgm:prSet>
      <dgm:spPr>
        <a:prstGeom prst="teardrop">
          <a:avLst/>
        </a:prstGeom>
      </dgm:spPr>
    </dgm:pt>
    <dgm:pt modelId="{64F16DEB-6EEF-6941-AEB0-AAB9AD36AA0B}" type="pres">
      <dgm:prSet presAssocID="{2FEB1595-16E1-EE46-940C-4E8F138038DA}" presName="sibTrans" presStyleCnt="0"/>
      <dgm:spPr/>
    </dgm:pt>
    <dgm:pt modelId="{09BE014E-F48D-9448-86C2-38E4895592C0}" type="pres">
      <dgm:prSet presAssocID="{5FEFADAF-BF67-814E-AE3E-073075F3196E}" presName="node" presStyleLbl="node1" presStyleIdx="1" presStyleCnt="5" custScaleX="56150" custScaleY="70188" custLinFactNeighborX="-19123" custLinFactNeighborY="46061">
        <dgm:presLayoutVars>
          <dgm:bulletEnabled val="1"/>
        </dgm:presLayoutVars>
      </dgm:prSet>
      <dgm:spPr>
        <a:prstGeom prst="teardrop">
          <a:avLst/>
        </a:prstGeom>
      </dgm:spPr>
    </dgm:pt>
    <dgm:pt modelId="{5BAE17CB-240C-7642-860A-60929A0C2E35}" type="pres">
      <dgm:prSet presAssocID="{2A392FC8-2BCA-0742-B2CA-8AB57A2C66FF}" presName="sibTrans" presStyleCnt="0"/>
      <dgm:spPr/>
    </dgm:pt>
    <dgm:pt modelId="{D078C4E3-B8D7-784C-B2FD-C3FEDA56AF0E}" type="pres">
      <dgm:prSet presAssocID="{5EBFCCF1-8A0E-864F-B98A-DA1693DEC5AE}" presName="node" presStyleLbl="node1" presStyleIdx="2" presStyleCnt="5" custScaleX="56150" custScaleY="70188" custLinFactNeighborX="-36976" custLinFactNeighborY="46061">
        <dgm:presLayoutVars>
          <dgm:bulletEnabled val="1"/>
        </dgm:presLayoutVars>
      </dgm:prSet>
      <dgm:spPr>
        <a:prstGeom prst="teardrop">
          <a:avLst/>
        </a:prstGeom>
      </dgm:spPr>
    </dgm:pt>
    <dgm:pt modelId="{9AB58C0A-4C08-594E-8FB9-297F63424F73}" type="pres">
      <dgm:prSet presAssocID="{78383934-7A8E-E140-A426-33A3DF8A3533}" presName="sibTrans" presStyleCnt="0"/>
      <dgm:spPr/>
    </dgm:pt>
    <dgm:pt modelId="{0576FF42-F73C-9642-8C55-56E89238E63D}" type="pres">
      <dgm:prSet presAssocID="{6741FB64-DD78-1640-BAC5-D3225C7F1E60}" presName="node" presStyleLbl="node1" presStyleIdx="3" presStyleCnt="5" custScaleX="56150" custScaleY="70188" custLinFactNeighborX="-54190" custLinFactNeighborY="46061">
        <dgm:presLayoutVars>
          <dgm:bulletEnabled val="1"/>
        </dgm:presLayoutVars>
      </dgm:prSet>
      <dgm:spPr>
        <a:prstGeom prst="teardrop">
          <a:avLst/>
        </a:prstGeom>
      </dgm:spPr>
    </dgm:pt>
    <dgm:pt modelId="{96D006B6-AD18-0648-8A2F-8EE8F761CEF5}" type="pres">
      <dgm:prSet presAssocID="{9E2FD08B-F898-CF47-9D54-93EAAF5AC0A1}" presName="sibTrans" presStyleCnt="0"/>
      <dgm:spPr/>
    </dgm:pt>
    <dgm:pt modelId="{1FD56B50-1B04-1847-92AD-7DCA3C848565}" type="pres">
      <dgm:prSet presAssocID="{0B8AF87D-A2C5-EF43-BB70-240ECAB6154E}" presName="node" presStyleLbl="node1" presStyleIdx="4" presStyleCnt="5" custScaleX="56150" custScaleY="70188" custLinFactNeighborX="91825" custLinFactNeighborY="-40793">
        <dgm:presLayoutVars>
          <dgm:bulletEnabled val="1"/>
        </dgm:presLayoutVars>
      </dgm:prSet>
      <dgm:spPr>
        <a:prstGeom prst="teardrop">
          <a:avLst/>
        </a:prstGeom>
      </dgm:spPr>
    </dgm:pt>
  </dgm:ptLst>
  <dgm:cxnLst>
    <dgm:cxn modelId="{1CCC3B0A-B994-084A-92BF-9630D34B227A}" type="presOf" srcId="{5FEFADAF-BF67-814E-AE3E-073075F3196E}" destId="{09BE014E-F48D-9448-86C2-38E4895592C0}" srcOrd="0" destOrd="0" presId="urn:microsoft.com/office/officeart/2005/8/layout/default"/>
    <dgm:cxn modelId="{7B60F12F-9C89-3147-8301-ABF23C235F29}" srcId="{934260C8-66E6-A043-A961-2FF9276F77A8}" destId="{F886B1E5-F4D4-F640-8F6C-8AD3DD68DB43}" srcOrd="0" destOrd="0" parTransId="{4D9039E1-F730-B447-AB1F-78A9F019496B}" sibTransId="{2FEB1595-16E1-EE46-940C-4E8F138038DA}"/>
    <dgm:cxn modelId="{EAFF9731-E5A3-0542-87A0-609A1110B9C9}" type="presOf" srcId="{6741FB64-DD78-1640-BAC5-D3225C7F1E60}" destId="{0576FF42-F73C-9642-8C55-56E89238E63D}" srcOrd="0" destOrd="0" presId="urn:microsoft.com/office/officeart/2005/8/layout/default"/>
    <dgm:cxn modelId="{99C2DA69-E040-4544-8FA6-5BDF5869C326}" type="presOf" srcId="{F886B1E5-F4D4-F640-8F6C-8AD3DD68DB43}" destId="{939713D8-4B0A-774E-8C10-62E473894473}" srcOrd="0" destOrd="0" presId="urn:microsoft.com/office/officeart/2005/8/layout/default"/>
    <dgm:cxn modelId="{11FAFD7A-41ED-3A47-8C75-491C59BCBC2F}" type="presOf" srcId="{0B8AF87D-A2C5-EF43-BB70-240ECAB6154E}" destId="{1FD56B50-1B04-1847-92AD-7DCA3C848565}" srcOrd="0" destOrd="0" presId="urn:microsoft.com/office/officeart/2005/8/layout/default"/>
    <dgm:cxn modelId="{5C05807D-20BD-7242-9ADC-D58C42F44D47}" srcId="{934260C8-66E6-A043-A961-2FF9276F77A8}" destId="{5FEFADAF-BF67-814E-AE3E-073075F3196E}" srcOrd="1" destOrd="0" parTransId="{C5452AED-FC8E-9642-BD39-23B124DE00CF}" sibTransId="{2A392FC8-2BCA-0742-B2CA-8AB57A2C66FF}"/>
    <dgm:cxn modelId="{8DFA32A8-4478-7D41-8A31-09E361188336}" type="presOf" srcId="{5EBFCCF1-8A0E-864F-B98A-DA1693DEC5AE}" destId="{D078C4E3-B8D7-784C-B2FD-C3FEDA56AF0E}" srcOrd="0" destOrd="0" presId="urn:microsoft.com/office/officeart/2005/8/layout/default"/>
    <dgm:cxn modelId="{715ED4B4-96B1-5849-B863-0D34580F0487}" srcId="{934260C8-66E6-A043-A961-2FF9276F77A8}" destId="{6741FB64-DD78-1640-BAC5-D3225C7F1E60}" srcOrd="3" destOrd="0" parTransId="{B62CA47B-31AB-C64C-8DC3-FD56D88E1A7A}" sibTransId="{9E2FD08B-F898-CF47-9D54-93EAAF5AC0A1}"/>
    <dgm:cxn modelId="{D3E76DE8-099D-E54E-85BB-4EFDB612F920}" srcId="{934260C8-66E6-A043-A961-2FF9276F77A8}" destId="{0B8AF87D-A2C5-EF43-BB70-240ECAB6154E}" srcOrd="4" destOrd="0" parTransId="{518EA368-04BC-3A40-873A-E300A0ADD544}" sibTransId="{AB11F5A8-049B-234D-AE21-AF6541F4A0D2}"/>
    <dgm:cxn modelId="{9C2A73FD-AADA-1A4C-8B05-C0FC7A3DC597}" type="presOf" srcId="{934260C8-66E6-A043-A961-2FF9276F77A8}" destId="{DD652254-0B09-4E4D-8758-7754B54A822E}" srcOrd="0" destOrd="0" presId="urn:microsoft.com/office/officeart/2005/8/layout/default"/>
    <dgm:cxn modelId="{A6B01CFF-D26B-464D-B722-A5AA937E44A0}" srcId="{934260C8-66E6-A043-A961-2FF9276F77A8}" destId="{5EBFCCF1-8A0E-864F-B98A-DA1693DEC5AE}" srcOrd="2" destOrd="0" parTransId="{ABC1C3BD-E57D-6A40-A9B7-745F7C146C7B}" sibTransId="{78383934-7A8E-E140-A426-33A3DF8A3533}"/>
    <dgm:cxn modelId="{FA684D7B-C545-CA44-8DA0-8A18C450C104}" type="presParOf" srcId="{DD652254-0B09-4E4D-8758-7754B54A822E}" destId="{939713D8-4B0A-774E-8C10-62E473894473}" srcOrd="0" destOrd="0" presId="urn:microsoft.com/office/officeart/2005/8/layout/default"/>
    <dgm:cxn modelId="{EEECFD97-53BF-5B44-8F3D-37014EA05D11}" type="presParOf" srcId="{DD652254-0B09-4E4D-8758-7754B54A822E}" destId="{64F16DEB-6EEF-6941-AEB0-AAB9AD36AA0B}" srcOrd="1" destOrd="0" presId="urn:microsoft.com/office/officeart/2005/8/layout/default"/>
    <dgm:cxn modelId="{1385218C-051E-FA48-8F73-784EF9CE142D}" type="presParOf" srcId="{DD652254-0B09-4E4D-8758-7754B54A822E}" destId="{09BE014E-F48D-9448-86C2-38E4895592C0}" srcOrd="2" destOrd="0" presId="urn:microsoft.com/office/officeart/2005/8/layout/default"/>
    <dgm:cxn modelId="{BE0FF69E-4DED-4E40-A36B-980149A2F1D6}" type="presParOf" srcId="{DD652254-0B09-4E4D-8758-7754B54A822E}" destId="{5BAE17CB-240C-7642-860A-60929A0C2E35}" srcOrd="3" destOrd="0" presId="urn:microsoft.com/office/officeart/2005/8/layout/default"/>
    <dgm:cxn modelId="{65E43188-1EAD-414D-9AD0-988C174ACB70}" type="presParOf" srcId="{DD652254-0B09-4E4D-8758-7754B54A822E}" destId="{D078C4E3-B8D7-784C-B2FD-C3FEDA56AF0E}" srcOrd="4" destOrd="0" presId="urn:microsoft.com/office/officeart/2005/8/layout/default"/>
    <dgm:cxn modelId="{E6552BD9-830A-4343-AF47-05337C832D93}" type="presParOf" srcId="{DD652254-0B09-4E4D-8758-7754B54A822E}" destId="{9AB58C0A-4C08-594E-8FB9-297F63424F73}" srcOrd="5" destOrd="0" presId="urn:microsoft.com/office/officeart/2005/8/layout/default"/>
    <dgm:cxn modelId="{534A563E-EEAD-034A-B85E-BE93EF3F58E3}" type="presParOf" srcId="{DD652254-0B09-4E4D-8758-7754B54A822E}" destId="{0576FF42-F73C-9642-8C55-56E89238E63D}" srcOrd="6" destOrd="0" presId="urn:microsoft.com/office/officeart/2005/8/layout/default"/>
    <dgm:cxn modelId="{575BE8E5-CF63-4E44-BDDD-FA1EE9E6690C}" type="presParOf" srcId="{DD652254-0B09-4E4D-8758-7754B54A822E}" destId="{96D006B6-AD18-0648-8A2F-8EE8F761CEF5}" srcOrd="7" destOrd="0" presId="urn:microsoft.com/office/officeart/2005/8/layout/default"/>
    <dgm:cxn modelId="{1F13490C-88B1-EF40-AE0F-9110091EA7E2}" type="presParOf" srcId="{DD652254-0B09-4E4D-8758-7754B54A822E}" destId="{1FD56B50-1B04-1847-92AD-7DCA3C84856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0A3DC-41B1-C74F-8946-D1A1C5673A84}" type="doc">
      <dgm:prSet loTypeId="urn:microsoft.com/office/officeart/2005/8/layout/vList2" loCatId="" qsTypeId="urn:microsoft.com/office/officeart/2005/8/quickstyle/3d5" qsCatId="3D" csTypeId="urn:microsoft.com/office/officeart/2005/8/colors/accent0_3" csCatId="mainScheme" phldr="1"/>
      <dgm:spPr/>
      <dgm:t>
        <a:bodyPr/>
        <a:lstStyle/>
        <a:p>
          <a:endParaRPr lang="zh-CN" altLang="en-US"/>
        </a:p>
      </dgm:t>
    </dgm:pt>
    <dgm:pt modelId="{1F2058B2-D1D0-A14E-95E6-84AB11FC9660}">
      <dgm:prSet phldrT="[文本]"/>
      <dgm:spPr>
        <a:solidFill>
          <a:schemeClr val="accent4"/>
        </a:solidFill>
      </dgm:spPr>
      <dgm:t>
        <a:bodyPr/>
        <a:lstStyle/>
        <a:p>
          <a:r>
            <a:rPr lang="zh-CN" altLang="en-US" dirty="0">
              <a:latin typeface="PangMenZhengDao" panose="02010600030101010101" pitchFamily="2" charset="-122"/>
              <a:ea typeface="PangMenZhengDao" panose="02010600030101010101" pitchFamily="2" charset="-122"/>
            </a:rPr>
            <a:t>一级学科国家重点学科</a:t>
          </a:r>
        </a:p>
      </dgm:t>
    </dgm:pt>
    <dgm:pt modelId="{46F80A0D-B906-EF43-A8AC-5CB0752DE033}" type="parTrans" cxnId="{5FAC676D-A37F-AE46-BE97-62AE5A34D7F8}">
      <dgm:prSet/>
      <dgm:spPr/>
      <dgm:t>
        <a:bodyPr/>
        <a:lstStyle/>
        <a:p>
          <a:endParaRPr lang="zh-CN" altLang="en-US">
            <a:latin typeface="PangMenZhengDao" panose="02010600030101010101" pitchFamily="2" charset="-122"/>
            <a:ea typeface="PangMenZhengDao" panose="02010600030101010101" pitchFamily="2" charset="-122"/>
          </a:endParaRPr>
        </a:p>
      </dgm:t>
    </dgm:pt>
    <dgm:pt modelId="{F93C0C95-27FD-A843-8F92-71A914EED83D}" type="sibTrans" cxnId="{5FAC676D-A37F-AE46-BE97-62AE5A34D7F8}">
      <dgm:prSet/>
      <dgm:spPr/>
      <dgm:t>
        <a:bodyPr/>
        <a:lstStyle/>
        <a:p>
          <a:endParaRPr lang="zh-CN" altLang="en-US">
            <a:latin typeface="PangMenZhengDao" panose="02010600030101010101" pitchFamily="2" charset="-122"/>
            <a:ea typeface="PangMenZhengDao" panose="02010600030101010101" pitchFamily="2" charset="-122"/>
          </a:endParaRPr>
        </a:p>
      </dgm:t>
    </dgm:pt>
    <dgm:pt modelId="{DEC26567-C813-044B-AE46-C4B4C8E3BD51}">
      <dgm:prSet phldrT="[文本]"/>
      <dgm:spPr/>
      <dgm:t>
        <a:bodyPr/>
        <a:lstStyle/>
        <a:p>
          <a:r>
            <a:rPr lang="en-US" altLang="zh-CN" dirty="0">
              <a:solidFill>
                <a:schemeClr val="accent4"/>
              </a:solidFill>
              <a:latin typeface="PangMenZhengDao" panose="02010600030101010101" pitchFamily="2" charset="-122"/>
              <a:ea typeface="PangMenZhengDao" panose="02010600030101010101" pitchFamily="2" charset="-122"/>
            </a:rPr>
            <a:t>5</a:t>
          </a:r>
          <a:r>
            <a:rPr lang="zh-CN" altLang="en-US" dirty="0">
              <a:solidFill>
                <a:schemeClr val="accent4"/>
              </a:solidFill>
              <a:latin typeface="PangMenZhengDao" panose="02010600030101010101" pitchFamily="2" charset="-122"/>
              <a:ea typeface="PangMenZhengDao" panose="02010600030101010101" pitchFamily="2" charset="-122"/>
            </a:rPr>
            <a:t>个</a:t>
          </a:r>
        </a:p>
      </dgm:t>
    </dgm:pt>
    <dgm:pt modelId="{92867CF1-422B-C045-A574-5743B49D082C}" type="parTrans" cxnId="{CF74E167-61B9-A840-A448-88644CD1A3C5}">
      <dgm:prSet/>
      <dgm:spPr/>
      <dgm:t>
        <a:bodyPr/>
        <a:lstStyle/>
        <a:p>
          <a:endParaRPr lang="zh-CN" altLang="en-US">
            <a:latin typeface="PangMenZhengDao" panose="02010600030101010101" pitchFamily="2" charset="-122"/>
            <a:ea typeface="PangMenZhengDao" panose="02010600030101010101" pitchFamily="2" charset="-122"/>
          </a:endParaRPr>
        </a:p>
      </dgm:t>
    </dgm:pt>
    <dgm:pt modelId="{F1B47088-90BC-4846-AE45-C198BBBD20EA}" type="sibTrans" cxnId="{CF74E167-61B9-A840-A448-88644CD1A3C5}">
      <dgm:prSet/>
      <dgm:spPr/>
      <dgm:t>
        <a:bodyPr/>
        <a:lstStyle/>
        <a:p>
          <a:endParaRPr lang="zh-CN" altLang="en-US">
            <a:latin typeface="PangMenZhengDao" panose="02010600030101010101" pitchFamily="2" charset="-122"/>
            <a:ea typeface="PangMenZhengDao" panose="02010600030101010101" pitchFamily="2" charset="-122"/>
          </a:endParaRPr>
        </a:p>
      </dgm:t>
    </dgm:pt>
    <dgm:pt modelId="{2263C788-7961-CA40-9AB6-5D4BA2618568}">
      <dgm:prSet phldrT="[文本]"/>
      <dgm:spPr/>
      <dgm:t>
        <a:bodyPr/>
        <a:lstStyle/>
        <a:p>
          <a:r>
            <a:rPr lang="zh-CN" altLang="en-US" dirty="0">
              <a:latin typeface="PangMenZhengDao" panose="02010600030101010101" pitchFamily="2" charset="-122"/>
              <a:ea typeface="PangMenZhengDao" panose="02010600030101010101" pitchFamily="2" charset="-122"/>
            </a:rPr>
            <a:t>二级学科国家重点学科</a:t>
          </a:r>
        </a:p>
      </dgm:t>
    </dgm:pt>
    <dgm:pt modelId="{04FCFD7F-A717-7B42-A3E9-378676C210B6}" type="parTrans" cxnId="{6ADE8277-42ED-DC44-ABBE-05C5646B1816}">
      <dgm:prSet/>
      <dgm:spPr/>
      <dgm:t>
        <a:bodyPr/>
        <a:lstStyle/>
        <a:p>
          <a:endParaRPr lang="zh-CN" altLang="en-US">
            <a:latin typeface="PangMenZhengDao" panose="02010600030101010101" pitchFamily="2" charset="-122"/>
            <a:ea typeface="PangMenZhengDao" panose="02010600030101010101" pitchFamily="2" charset="-122"/>
          </a:endParaRPr>
        </a:p>
      </dgm:t>
    </dgm:pt>
    <dgm:pt modelId="{9C75743C-5586-AF45-80EB-A4C86094A7B6}" type="sibTrans" cxnId="{6ADE8277-42ED-DC44-ABBE-05C5646B1816}">
      <dgm:prSet/>
      <dgm:spPr/>
      <dgm:t>
        <a:bodyPr/>
        <a:lstStyle/>
        <a:p>
          <a:endParaRPr lang="zh-CN" altLang="en-US">
            <a:latin typeface="PangMenZhengDao" panose="02010600030101010101" pitchFamily="2" charset="-122"/>
            <a:ea typeface="PangMenZhengDao" panose="02010600030101010101" pitchFamily="2" charset="-122"/>
          </a:endParaRPr>
        </a:p>
      </dgm:t>
    </dgm:pt>
    <dgm:pt modelId="{37D40404-A4FD-A24E-9935-F577A55D016F}">
      <dgm:prSet phldrT="[文本]"/>
      <dgm:spPr/>
      <dgm:t>
        <a:bodyPr/>
        <a:lstStyle/>
        <a:p>
          <a:r>
            <a:rPr lang="en-US" altLang="zh-CN" dirty="0">
              <a:latin typeface="PangMenZhengDao" panose="02010600030101010101" pitchFamily="2" charset="-122"/>
              <a:ea typeface="PangMenZhengDao" panose="02010600030101010101" pitchFamily="2" charset="-122"/>
            </a:rPr>
            <a:t>9</a:t>
          </a:r>
          <a:r>
            <a:rPr lang="zh-CN" altLang="en-US" dirty="0">
              <a:latin typeface="PangMenZhengDao" panose="02010600030101010101" pitchFamily="2" charset="-122"/>
              <a:ea typeface="PangMenZhengDao" panose="02010600030101010101" pitchFamily="2" charset="-122"/>
            </a:rPr>
            <a:t>个</a:t>
          </a:r>
        </a:p>
      </dgm:t>
    </dgm:pt>
    <dgm:pt modelId="{54D57D67-30D1-5F44-9248-492533A7C794}" type="parTrans" cxnId="{5249EA26-921D-7C4F-AF9C-7BF5C48C5AEB}">
      <dgm:prSet/>
      <dgm:spPr/>
      <dgm:t>
        <a:bodyPr/>
        <a:lstStyle/>
        <a:p>
          <a:endParaRPr lang="zh-CN" altLang="en-US">
            <a:latin typeface="PangMenZhengDao" panose="02010600030101010101" pitchFamily="2" charset="-122"/>
            <a:ea typeface="PangMenZhengDao" panose="02010600030101010101" pitchFamily="2" charset="-122"/>
          </a:endParaRPr>
        </a:p>
      </dgm:t>
    </dgm:pt>
    <dgm:pt modelId="{0DE74105-DC0F-6F46-8400-7C4682F501EB}" type="sibTrans" cxnId="{5249EA26-921D-7C4F-AF9C-7BF5C48C5AEB}">
      <dgm:prSet/>
      <dgm:spPr/>
      <dgm:t>
        <a:bodyPr/>
        <a:lstStyle/>
        <a:p>
          <a:endParaRPr lang="zh-CN" altLang="en-US">
            <a:latin typeface="PangMenZhengDao" panose="02010600030101010101" pitchFamily="2" charset="-122"/>
            <a:ea typeface="PangMenZhengDao" panose="02010600030101010101" pitchFamily="2" charset="-122"/>
          </a:endParaRPr>
        </a:p>
      </dgm:t>
    </dgm:pt>
    <dgm:pt modelId="{C1940609-E206-194C-B853-ED63E8EEABC2}" type="pres">
      <dgm:prSet presAssocID="{7BF0A3DC-41B1-C74F-8946-D1A1C5673A84}" presName="linear" presStyleCnt="0">
        <dgm:presLayoutVars>
          <dgm:animLvl val="lvl"/>
          <dgm:resizeHandles val="exact"/>
        </dgm:presLayoutVars>
      </dgm:prSet>
      <dgm:spPr/>
    </dgm:pt>
    <dgm:pt modelId="{0C1ACB68-D5A4-3E45-8F55-537649B16546}" type="pres">
      <dgm:prSet presAssocID="{1F2058B2-D1D0-A14E-95E6-84AB11FC9660}" presName="parentText" presStyleLbl="node1" presStyleIdx="0" presStyleCnt="2">
        <dgm:presLayoutVars>
          <dgm:chMax val="0"/>
          <dgm:bulletEnabled val="1"/>
        </dgm:presLayoutVars>
      </dgm:prSet>
      <dgm:spPr/>
    </dgm:pt>
    <dgm:pt modelId="{B3E6E9B6-6E01-4846-9468-93CA1F12A821}" type="pres">
      <dgm:prSet presAssocID="{1F2058B2-D1D0-A14E-95E6-84AB11FC9660}" presName="childText" presStyleLbl="revTx" presStyleIdx="0" presStyleCnt="2">
        <dgm:presLayoutVars>
          <dgm:bulletEnabled val="1"/>
        </dgm:presLayoutVars>
      </dgm:prSet>
      <dgm:spPr/>
    </dgm:pt>
    <dgm:pt modelId="{9D13DE8E-48F3-474F-B115-C5EBDEE08D60}" type="pres">
      <dgm:prSet presAssocID="{2263C788-7961-CA40-9AB6-5D4BA2618568}" presName="parentText" presStyleLbl="node1" presStyleIdx="1" presStyleCnt="2">
        <dgm:presLayoutVars>
          <dgm:chMax val="0"/>
          <dgm:bulletEnabled val="1"/>
        </dgm:presLayoutVars>
      </dgm:prSet>
      <dgm:spPr/>
    </dgm:pt>
    <dgm:pt modelId="{7F180332-2948-3B4F-A826-CA88249D3F56}" type="pres">
      <dgm:prSet presAssocID="{2263C788-7961-CA40-9AB6-5D4BA2618568}" presName="childText" presStyleLbl="revTx" presStyleIdx="1" presStyleCnt="2">
        <dgm:presLayoutVars>
          <dgm:bulletEnabled val="1"/>
        </dgm:presLayoutVars>
      </dgm:prSet>
      <dgm:spPr/>
    </dgm:pt>
  </dgm:ptLst>
  <dgm:cxnLst>
    <dgm:cxn modelId="{5249EA26-921D-7C4F-AF9C-7BF5C48C5AEB}" srcId="{2263C788-7961-CA40-9AB6-5D4BA2618568}" destId="{37D40404-A4FD-A24E-9935-F577A55D016F}" srcOrd="0" destOrd="0" parTransId="{54D57D67-30D1-5F44-9248-492533A7C794}" sibTransId="{0DE74105-DC0F-6F46-8400-7C4682F501EB}"/>
    <dgm:cxn modelId="{FDC8B55D-F50E-3D4E-BF6F-1EAD6BFC401F}" type="presOf" srcId="{DEC26567-C813-044B-AE46-C4B4C8E3BD51}" destId="{B3E6E9B6-6E01-4846-9468-93CA1F12A821}" srcOrd="0" destOrd="0" presId="urn:microsoft.com/office/officeart/2005/8/layout/vList2"/>
    <dgm:cxn modelId="{B9DA3B42-030E-3D4A-AF28-81F2A465F1CD}" type="presOf" srcId="{1F2058B2-D1D0-A14E-95E6-84AB11FC9660}" destId="{0C1ACB68-D5A4-3E45-8F55-537649B16546}" srcOrd="0" destOrd="0" presId="urn:microsoft.com/office/officeart/2005/8/layout/vList2"/>
    <dgm:cxn modelId="{CF74E167-61B9-A840-A448-88644CD1A3C5}" srcId="{1F2058B2-D1D0-A14E-95E6-84AB11FC9660}" destId="{DEC26567-C813-044B-AE46-C4B4C8E3BD51}" srcOrd="0" destOrd="0" parTransId="{92867CF1-422B-C045-A574-5743B49D082C}" sibTransId="{F1B47088-90BC-4846-AE45-C198BBBD20EA}"/>
    <dgm:cxn modelId="{5FAC676D-A37F-AE46-BE97-62AE5A34D7F8}" srcId="{7BF0A3DC-41B1-C74F-8946-D1A1C5673A84}" destId="{1F2058B2-D1D0-A14E-95E6-84AB11FC9660}" srcOrd="0" destOrd="0" parTransId="{46F80A0D-B906-EF43-A8AC-5CB0752DE033}" sibTransId="{F93C0C95-27FD-A843-8F92-71A914EED83D}"/>
    <dgm:cxn modelId="{6ADE8277-42ED-DC44-ABBE-05C5646B1816}" srcId="{7BF0A3DC-41B1-C74F-8946-D1A1C5673A84}" destId="{2263C788-7961-CA40-9AB6-5D4BA2618568}" srcOrd="1" destOrd="0" parTransId="{04FCFD7F-A717-7B42-A3E9-378676C210B6}" sibTransId="{9C75743C-5586-AF45-80EB-A4C86094A7B6}"/>
    <dgm:cxn modelId="{EA0B5F8A-ED63-164F-A50B-4CC74B8E7562}" type="presOf" srcId="{37D40404-A4FD-A24E-9935-F577A55D016F}" destId="{7F180332-2948-3B4F-A826-CA88249D3F56}" srcOrd="0" destOrd="0" presId="urn:microsoft.com/office/officeart/2005/8/layout/vList2"/>
    <dgm:cxn modelId="{CE35349A-872C-AE4F-9BEB-0A68BCDBCCB1}" type="presOf" srcId="{2263C788-7961-CA40-9AB6-5D4BA2618568}" destId="{9D13DE8E-48F3-474F-B115-C5EBDEE08D60}" srcOrd="0" destOrd="0" presId="urn:microsoft.com/office/officeart/2005/8/layout/vList2"/>
    <dgm:cxn modelId="{6F5365FF-F31A-1840-ADC2-CDECB54A2174}" type="presOf" srcId="{7BF0A3DC-41B1-C74F-8946-D1A1C5673A84}" destId="{C1940609-E206-194C-B853-ED63E8EEABC2}" srcOrd="0" destOrd="0" presId="urn:microsoft.com/office/officeart/2005/8/layout/vList2"/>
    <dgm:cxn modelId="{71AB2470-1952-2A41-97A6-361EE635AAA0}" type="presParOf" srcId="{C1940609-E206-194C-B853-ED63E8EEABC2}" destId="{0C1ACB68-D5A4-3E45-8F55-537649B16546}" srcOrd="0" destOrd="0" presId="urn:microsoft.com/office/officeart/2005/8/layout/vList2"/>
    <dgm:cxn modelId="{F7DBF679-8491-FF4E-BD6B-395944136308}" type="presParOf" srcId="{C1940609-E206-194C-B853-ED63E8EEABC2}" destId="{B3E6E9B6-6E01-4846-9468-93CA1F12A821}" srcOrd="1" destOrd="0" presId="urn:microsoft.com/office/officeart/2005/8/layout/vList2"/>
    <dgm:cxn modelId="{77F0C969-AC32-9344-B7A9-6074F87532B2}" type="presParOf" srcId="{C1940609-E206-194C-B853-ED63E8EEABC2}" destId="{9D13DE8E-48F3-474F-B115-C5EBDEE08D60}" srcOrd="2" destOrd="0" presId="urn:microsoft.com/office/officeart/2005/8/layout/vList2"/>
    <dgm:cxn modelId="{79B153E1-3B79-684B-825F-4E9DC090ACF7}" type="presParOf" srcId="{C1940609-E206-194C-B853-ED63E8EEABC2}" destId="{7F180332-2948-3B4F-A826-CA88249D3F5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713D8-4B0A-774E-8C10-62E473894473}">
      <dsp:nvSpPr>
        <dsp:cNvPr id="0" name=""/>
        <dsp:cNvSpPr/>
      </dsp:nvSpPr>
      <dsp:spPr>
        <a:xfrm>
          <a:off x="11717" y="1265761"/>
          <a:ext cx="2376019" cy="1799996"/>
        </a:xfrm>
        <a:prstGeom prst="teardrop">
          <a:avLst/>
        </a:prstGeom>
        <a:solidFill>
          <a:schemeClr val="accent2">
            <a:shade val="80000"/>
            <a:hueOff val="0"/>
            <a:satOff val="0"/>
            <a:lumOff val="0"/>
            <a:alphaOff val="0"/>
          </a:schemeClr>
        </a:solidFill>
        <a:ln w="12700" cap="flat" cmpd="sng" algn="ctr">
          <a:noFill/>
          <a:prstDash val="solid"/>
          <a:miter lim="800000"/>
        </a:ln>
        <a:effectLst>
          <a:outerShdw dist="165484" dir="2700000" algn="tl" rotWithShape="0">
            <a:schemeClr val="accent4">
              <a:alpha val="4967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PangMenZhengDao" panose="02010600030101010101" pitchFamily="2" charset="-122"/>
              <a:ea typeface="PangMenZhengDao" panose="02010600030101010101" pitchFamily="2" charset="-122"/>
            </a:rPr>
            <a:t>博士学位授权一级学科</a:t>
          </a:r>
          <a:endParaRPr lang="en-US" altLang="zh-CN" sz="2000" kern="1200" dirty="0">
            <a:latin typeface="PangMenZhengDao" panose="02010600030101010101" pitchFamily="2" charset="-122"/>
            <a:ea typeface="PangMenZhengDao" panose="02010600030101010101" pitchFamily="2" charset="-122"/>
          </a:endParaRPr>
        </a:p>
        <a:p>
          <a:pPr marL="0" lvl="0" indent="0" algn="ctr" defTabSz="889000">
            <a:lnSpc>
              <a:spcPct val="90000"/>
            </a:lnSpc>
            <a:spcBef>
              <a:spcPct val="0"/>
            </a:spcBef>
            <a:spcAft>
              <a:spcPct val="35000"/>
            </a:spcAft>
            <a:buNone/>
          </a:pPr>
          <a:r>
            <a:rPr lang="en-US" altLang="zh-CN" sz="2400" b="1" u="sng" kern="1200" dirty="0">
              <a:latin typeface="PangMenZhengDao" panose="02010600030101010101" pitchFamily="2" charset="-122"/>
              <a:ea typeface="PangMenZhengDao" panose="02010600030101010101" pitchFamily="2" charset="-122"/>
            </a:rPr>
            <a:t>37</a:t>
          </a:r>
          <a:r>
            <a:rPr lang="zh-CN" altLang="en-US" sz="2400" b="1" u="sng" kern="1200" dirty="0">
              <a:latin typeface="PangMenZhengDao" panose="02010600030101010101" pitchFamily="2" charset="-122"/>
              <a:ea typeface="PangMenZhengDao" panose="02010600030101010101" pitchFamily="2" charset="-122"/>
            </a:rPr>
            <a:t>个</a:t>
          </a:r>
        </a:p>
      </dsp:txBody>
      <dsp:txXfrm>
        <a:off x="359677" y="1529364"/>
        <a:ext cx="1680099" cy="1272790"/>
      </dsp:txXfrm>
    </dsp:sp>
    <dsp:sp modelId="{09BE014E-F48D-9448-86C2-38E4895592C0}">
      <dsp:nvSpPr>
        <dsp:cNvPr id="0" name=""/>
        <dsp:cNvSpPr/>
      </dsp:nvSpPr>
      <dsp:spPr>
        <a:xfrm>
          <a:off x="2165019" y="1180606"/>
          <a:ext cx="2392037" cy="1794040"/>
        </a:xfrm>
        <a:prstGeom prst="teardrop">
          <a:avLst/>
        </a:prstGeom>
        <a:solidFill>
          <a:schemeClr val="accent2">
            <a:shade val="80000"/>
            <a:hueOff val="24422"/>
            <a:satOff val="-3235"/>
            <a:lumOff val="6909"/>
            <a:alphaOff val="0"/>
          </a:schemeClr>
        </a:solidFill>
        <a:ln w="12700" cap="flat" cmpd="sng" algn="ctr">
          <a:noFill/>
          <a:prstDash val="solid"/>
          <a:miter lim="800000"/>
        </a:ln>
        <a:effectLst>
          <a:outerShdw dist="165484" dir="2700000" algn="tl" rotWithShape="0">
            <a:schemeClr val="accent4">
              <a:alpha val="4967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PangMenZhengDao" panose="02010600030101010101" pitchFamily="2" charset="-122"/>
              <a:ea typeface="PangMenZhengDao" panose="02010600030101010101" pitchFamily="2" charset="-122"/>
            </a:rPr>
            <a:t>硕士学位授权一级学科</a:t>
          </a:r>
          <a:br>
            <a:rPr lang="en-US" altLang="zh-CN" sz="2000" kern="1200" dirty="0">
              <a:latin typeface="PangMenZhengDao" panose="02010600030101010101" pitchFamily="2" charset="-122"/>
              <a:ea typeface="PangMenZhengDao" panose="02010600030101010101" pitchFamily="2" charset="-122"/>
            </a:rPr>
          </a:br>
          <a:r>
            <a:rPr lang="en-US" altLang="zh-CN" sz="2400" u="sng" kern="1200" dirty="0">
              <a:latin typeface="PangMenZhengDao" panose="02010600030101010101" pitchFamily="2" charset="-122"/>
              <a:ea typeface="PangMenZhengDao" panose="02010600030101010101" pitchFamily="2" charset="-122"/>
            </a:rPr>
            <a:t>46</a:t>
          </a:r>
          <a:r>
            <a:rPr lang="zh-CN" altLang="en-US" sz="2400" u="sng" kern="1200" dirty="0">
              <a:latin typeface="PangMenZhengDao" panose="02010600030101010101" pitchFamily="2" charset="-122"/>
              <a:ea typeface="PangMenZhengDao" panose="02010600030101010101" pitchFamily="2" charset="-122"/>
            </a:rPr>
            <a:t>个</a:t>
          </a:r>
          <a:endParaRPr lang="zh-CN" altLang="en-US" sz="2000" u="sng" kern="1200" dirty="0">
            <a:latin typeface="PangMenZhengDao" panose="02010600030101010101" pitchFamily="2" charset="-122"/>
            <a:ea typeface="PangMenZhengDao" panose="02010600030101010101" pitchFamily="2" charset="-122"/>
          </a:endParaRPr>
        </a:p>
      </dsp:txBody>
      <dsp:txXfrm>
        <a:off x="2515325" y="1443337"/>
        <a:ext cx="1691425" cy="1268578"/>
      </dsp:txXfrm>
    </dsp:sp>
    <dsp:sp modelId="{D078C4E3-B8D7-784C-B2FD-C3FEDA56AF0E}">
      <dsp:nvSpPr>
        <dsp:cNvPr id="0" name=""/>
        <dsp:cNvSpPr/>
      </dsp:nvSpPr>
      <dsp:spPr>
        <a:xfrm>
          <a:off x="4222512" y="1180606"/>
          <a:ext cx="2392037" cy="1794040"/>
        </a:xfrm>
        <a:prstGeom prst="teardrop">
          <a:avLst/>
        </a:prstGeom>
        <a:solidFill>
          <a:schemeClr val="accent2">
            <a:shade val="80000"/>
            <a:hueOff val="48843"/>
            <a:satOff val="-6470"/>
            <a:lumOff val="13817"/>
            <a:alphaOff val="0"/>
          </a:schemeClr>
        </a:solidFill>
        <a:ln w="12700" cap="flat" cmpd="sng" algn="ctr">
          <a:noFill/>
          <a:prstDash val="solid"/>
          <a:miter lim="800000"/>
        </a:ln>
        <a:effectLst>
          <a:outerShdw dist="165484" dir="2700000" algn="tl" rotWithShape="0">
            <a:schemeClr val="accent4">
              <a:alpha val="4967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PangMenZhengDao" panose="02010600030101010101" pitchFamily="2" charset="-122"/>
              <a:ea typeface="PangMenZhengDao" panose="02010600030101010101" pitchFamily="2" charset="-122"/>
            </a:rPr>
            <a:t>二级交叉学科授权点</a:t>
          </a:r>
          <a:br>
            <a:rPr lang="en-US" altLang="zh-CN" sz="2000" kern="1200" dirty="0">
              <a:latin typeface="PangMenZhengDao" panose="02010600030101010101" pitchFamily="2" charset="-122"/>
              <a:ea typeface="PangMenZhengDao" panose="02010600030101010101" pitchFamily="2" charset="-122"/>
            </a:rPr>
          </a:br>
          <a:r>
            <a:rPr lang="en-US" altLang="zh-CN" sz="2400" b="1" u="sng" kern="1200" dirty="0">
              <a:latin typeface="PangMenZhengDao" panose="02010600030101010101" pitchFamily="2" charset="-122"/>
              <a:ea typeface="PangMenZhengDao" panose="02010600030101010101" pitchFamily="2" charset="-122"/>
            </a:rPr>
            <a:t>8</a:t>
          </a:r>
          <a:r>
            <a:rPr lang="zh-CN" altLang="en-US" sz="2400" b="1" u="sng" kern="1200" dirty="0">
              <a:latin typeface="PangMenZhengDao" panose="02010600030101010101" pitchFamily="2" charset="-122"/>
              <a:ea typeface="PangMenZhengDao" panose="02010600030101010101" pitchFamily="2" charset="-122"/>
            </a:rPr>
            <a:t>个</a:t>
          </a:r>
          <a:endParaRPr lang="zh-CN" altLang="en-US" sz="2000" b="1" u="sng" kern="1200" dirty="0">
            <a:latin typeface="PangMenZhengDao" panose="02010600030101010101" pitchFamily="2" charset="-122"/>
            <a:ea typeface="PangMenZhengDao" panose="02010600030101010101" pitchFamily="2" charset="-122"/>
          </a:endParaRPr>
        </a:p>
      </dsp:txBody>
      <dsp:txXfrm>
        <a:off x="4572818" y="1443337"/>
        <a:ext cx="1691425" cy="1268578"/>
      </dsp:txXfrm>
    </dsp:sp>
    <dsp:sp modelId="{0576FF42-F73C-9642-8C55-56E89238E63D}">
      <dsp:nvSpPr>
        <dsp:cNvPr id="0" name=""/>
        <dsp:cNvSpPr/>
      </dsp:nvSpPr>
      <dsp:spPr>
        <a:xfrm>
          <a:off x="6307227" y="1180606"/>
          <a:ext cx="2392037" cy="1794040"/>
        </a:xfrm>
        <a:prstGeom prst="teardrop">
          <a:avLst/>
        </a:prstGeom>
        <a:solidFill>
          <a:schemeClr val="accent2">
            <a:shade val="80000"/>
            <a:hueOff val="73265"/>
            <a:satOff val="-9706"/>
            <a:lumOff val="20726"/>
            <a:alphaOff val="0"/>
          </a:schemeClr>
        </a:solidFill>
        <a:ln w="12700" cap="flat" cmpd="sng" algn="ctr">
          <a:noFill/>
          <a:prstDash val="solid"/>
          <a:miter lim="800000"/>
        </a:ln>
        <a:effectLst>
          <a:outerShdw dist="165484" dir="2700000" algn="tl" rotWithShape="0">
            <a:schemeClr val="accent4">
              <a:alpha val="4967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PangMenZhengDao" panose="02010600030101010101" pitchFamily="2" charset="-122"/>
              <a:ea typeface="PangMenZhengDao" panose="02010600030101010101" pitchFamily="2" charset="-122"/>
            </a:rPr>
            <a:t>博士专业学位授权类别</a:t>
          </a:r>
          <a:br>
            <a:rPr lang="en-US" altLang="zh-CN" sz="2000" kern="1200" dirty="0">
              <a:latin typeface="PangMenZhengDao" panose="02010600030101010101" pitchFamily="2" charset="-122"/>
              <a:ea typeface="PangMenZhengDao" panose="02010600030101010101" pitchFamily="2" charset="-122"/>
            </a:rPr>
          </a:br>
          <a:r>
            <a:rPr lang="en-US" altLang="zh-CN" sz="2400" u="sng" kern="1200" dirty="0">
              <a:latin typeface="PangMenZhengDao" panose="02010600030101010101" pitchFamily="2" charset="-122"/>
              <a:ea typeface="PangMenZhengDao" panose="02010600030101010101" pitchFamily="2" charset="-122"/>
            </a:rPr>
            <a:t>2</a:t>
          </a:r>
          <a:r>
            <a:rPr lang="zh-CN" altLang="en-US" sz="2400" u="sng" kern="1200" dirty="0">
              <a:latin typeface="PangMenZhengDao" panose="02010600030101010101" pitchFamily="2" charset="-122"/>
              <a:ea typeface="PangMenZhengDao" panose="02010600030101010101" pitchFamily="2" charset="-122"/>
            </a:rPr>
            <a:t>个</a:t>
          </a:r>
          <a:endParaRPr lang="zh-CN" altLang="en-US" sz="2000" u="sng" kern="1200" dirty="0">
            <a:latin typeface="PangMenZhengDao" panose="02010600030101010101" pitchFamily="2" charset="-122"/>
            <a:ea typeface="PangMenZhengDao" panose="02010600030101010101" pitchFamily="2" charset="-122"/>
          </a:endParaRPr>
        </a:p>
      </dsp:txBody>
      <dsp:txXfrm>
        <a:off x="6657533" y="1443337"/>
        <a:ext cx="1691425" cy="1268578"/>
      </dsp:txXfrm>
    </dsp:sp>
    <dsp:sp modelId="{1FD56B50-1B04-1847-92AD-7DCA3C848565}">
      <dsp:nvSpPr>
        <dsp:cNvPr id="0" name=""/>
        <dsp:cNvSpPr/>
      </dsp:nvSpPr>
      <dsp:spPr>
        <a:xfrm>
          <a:off x="8308529" y="1183601"/>
          <a:ext cx="2392037" cy="1794040"/>
        </a:xfrm>
        <a:prstGeom prst="teardrop">
          <a:avLst/>
        </a:prstGeom>
        <a:solidFill>
          <a:schemeClr val="accent2">
            <a:shade val="80000"/>
            <a:hueOff val="97687"/>
            <a:satOff val="-12941"/>
            <a:lumOff val="27635"/>
            <a:alphaOff val="0"/>
          </a:schemeClr>
        </a:solidFill>
        <a:ln w="12700" cap="flat" cmpd="sng" algn="ctr">
          <a:noFill/>
          <a:prstDash val="solid"/>
          <a:miter lim="800000"/>
        </a:ln>
        <a:effectLst>
          <a:outerShdw dist="165484" dir="2700000" algn="tl" rotWithShape="0">
            <a:schemeClr val="accent4">
              <a:alpha val="49678"/>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PangMenZhengDao" panose="02010600030101010101" pitchFamily="2" charset="-122"/>
              <a:ea typeface="PangMenZhengDao" panose="02010600030101010101" pitchFamily="2" charset="-122"/>
            </a:rPr>
            <a:t>硕士专业学位授权类别</a:t>
          </a:r>
          <a:br>
            <a:rPr lang="en-US" altLang="zh-CN" sz="2000" kern="1200" dirty="0">
              <a:latin typeface="PangMenZhengDao" panose="02010600030101010101" pitchFamily="2" charset="-122"/>
              <a:ea typeface="PangMenZhengDao" panose="02010600030101010101" pitchFamily="2" charset="-122"/>
            </a:rPr>
          </a:br>
          <a:r>
            <a:rPr lang="en-US" altLang="zh-CN" sz="2400" u="sng" kern="1200" dirty="0">
              <a:latin typeface="PangMenZhengDao" panose="02010600030101010101" pitchFamily="2" charset="-122"/>
              <a:ea typeface="PangMenZhengDao" panose="02010600030101010101" pitchFamily="2" charset="-122"/>
            </a:rPr>
            <a:t>29</a:t>
          </a:r>
          <a:r>
            <a:rPr lang="zh-CN" altLang="en-US" sz="2400" u="sng" kern="1200" dirty="0">
              <a:latin typeface="PangMenZhengDao" panose="02010600030101010101" pitchFamily="2" charset="-122"/>
              <a:ea typeface="PangMenZhengDao" panose="02010600030101010101" pitchFamily="2" charset="-122"/>
            </a:rPr>
            <a:t>个</a:t>
          </a:r>
          <a:endParaRPr lang="zh-CN" altLang="en-US" sz="2000" u="sng" kern="1200" dirty="0">
            <a:latin typeface="PangMenZhengDao" panose="02010600030101010101" pitchFamily="2" charset="-122"/>
            <a:ea typeface="PangMenZhengDao" panose="02010600030101010101" pitchFamily="2" charset="-122"/>
          </a:endParaRPr>
        </a:p>
      </dsp:txBody>
      <dsp:txXfrm>
        <a:off x="8658835" y="1446332"/>
        <a:ext cx="1691425" cy="1268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ACB68-D5A4-3E45-8F55-537649B16546}">
      <dsp:nvSpPr>
        <dsp:cNvPr id="0" name=""/>
        <dsp:cNvSpPr/>
      </dsp:nvSpPr>
      <dsp:spPr>
        <a:xfrm>
          <a:off x="0" y="438847"/>
          <a:ext cx="5219404" cy="1049490"/>
        </a:xfrm>
        <a:prstGeom prst="roundRect">
          <a:avLst/>
        </a:prstGeom>
        <a:solidFill>
          <a:schemeClr val="accent4"/>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zh-CN" altLang="en-US" sz="3900" kern="1200" dirty="0">
              <a:latin typeface="PangMenZhengDao" panose="02010600030101010101" pitchFamily="2" charset="-122"/>
              <a:ea typeface="PangMenZhengDao" panose="02010600030101010101" pitchFamily="2" charset="-122"/>
            </a:rPr>
            <a:t>一级学科国家重点学科</a:t>
          </a:r>
        </a:p>
      </dsp:txBody>
      <dsp:txXfrm>
        <a:off x="51232" y="490079"/>
        <a:ext cx="5116940" cy="947026"/>
      </dsp:txXfrm>
    </dsp:sp>
    <dsp:sp modelId="{B3E6E9B6-6E01-4846-9468-93CA1F12A821}">
      <dsp:nvSpPr>
        <dsp:cNvPr id="0" name=""/>
        <dsp:cNvSpPr/>
      </dsp:nvSpPr>
      <dsp:spPr>
        <a:xfrm>
          <a:off x="0" y="1488337"/>
          <a:ext cx="5219404"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16"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altLang="zh-CN" sz="3000" kern="1200" dirty="0">
              <a:solidFill>
                <a:schemeClr val="accent4"/>
              </a:solidFill>
              <a:latin typeface="PangMenZhengDao" panose="02010600030101010101" pitchFamily="2" charset="-122"/>
              <a:ea typeface="PangMenZhengDao" panose="02010600030101010101" pitchFamily="2" charset="-122"/>
            </a:rPr>
            <a:t>5</a:t>
          </a:r>
          <a:r>
            <a:rPr lang="zh-CN" altLang="en-US" sz="3000" kern="1200" dirty="0">
              <a:solidFill>
                <a:schemeClr val="accent4"/>
              </a:solidFill>
              <a:latin typeface="PangMenZhengDao" panose="02010600030101010101" pitchFamily="2" charset="-122"/>
              <a:ea typeface="PangMenZhengDao" panose="02010600030101010101" pitchFamily="2" charset="-122"/>
            </a:rPr>
            <a:t>个</a:t>
          </a:r>
        </a:p>
      </dsp:txBody>
      <dsp:txXfrm>
        <a:off x="0" y="1488337"/>
        <a:ext cx="5219404" cy="645840"/>
      </dsp:txXfrm>
    </dsp:sp>
    <dsp:sp modelId="{9D13DE8E-48F3-474F-B115-C5EBDEE08D60}">
      <dsp:nvSpPr>
        <dsp:cNvPr id="0" name=""/>
        <dsp:cNvSpPr/>
      </dsp:nvSpPr>
      <dsp:spPr>
        <a:xfrm>
          <a:off x="0" y="2134177"/>
          <a:ext cx="5219404" cy="1049490"/>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zh-CN" altLang="en-US" sz="3900" kern="1200" dirty="0">
              <a:latin typeface="PangMenZhengDao" panose="02010600030101010101" pitchFamily="2" charset="-122"/>
              <a:ea typeface="PangMenZhengDao" panose="02010600030101010101" pitchFamily="2" charset="-122"/>
            </a:rPr>
            <a:t>二级学科国家重点学科</a:t>
          </a:r>
        </a:p>
      </dsp:txBody>
      <dsp:txXfrm>
        <a:off x="51232" y="2185409"/>
        <a:ext cx="5116940" cy="947026"/>
      </dsp:txXfrm>
    </dsp:sp>
    <dsp:sp modelId="{7F180332-2948-3B4F-A826-CA88249D3F56}">
      <dsp:nvSpPr>
        <dsp:cNvPr id="0" name=""/>
        <dsp:cNvSpPr/>
      </dsp:nvSpPr>
      <dsp:spPr>
        <a:xfrm>
          <a:off x="0" y="3183667"/>
          <a:ext cx="5219404"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16"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altLang="zh-CN" sz="3000" kern="1200" dirty="0">
              <a:latin typeface="PangMenZhengDao" panose="02010600030101010101" pitchFamily="2" charset="-122"/>
              <a:ea typeface="PangMenZhengDao" panose="02010600030101010101" pitchFamily="2" charset="-122"/>
            </a:rPr>
            <a:t>9</a:t>
          </a:r>
          <a:r>
            <a:rPr lang="zh-CN" altLang="en-US" sz="3000" kern="1200" dirty="0">
              <a:latin typeface="PangMenZhengDao" panose="02010600030101010101" pitchFamily="2" charset="-122"/>
              <a:ea typeface="PangMenZhengDao" panose="02010600030101010101" pitchFamily="2" charset="-122"/>
            </a:rPr>
            <a:t>个</a:t>
          </a:r>
        </a:p>
      </dsp:txBody>
      <dsp:txXfrm>
        <a:off x="0" y="3183667"/>
        <a:ext cx="5219404" cy="6458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D5B48-EEA1-BE4C-8F06-A4E4F8662BCC}" type="datetimeFigureOut">
              <a:rPr kumimoji="1" lang="zh-CN" altLang="en-US" smtClean="0"/>
              <a:t>2023/5/12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D3F3D-0837-DC41-93F2-0F4CAC5EFFF9}" type="slidenum">
              <a:rPr kumimoji="1" lang="zh-CN" altLang="en-US" smtClean="0"/>
              <a:t>‹#›</a:t>
            </a:fld>
            <a:endParaRPr kumimoji="1" lang="zh-CN" altLang="en-US"/>
          </a:p>
        </p:txBody>
      </p:sp>
    </p:spTree>
    <p:extLst>
      <p:ext uri="{BB962C8B-B14F-4D97-AF65-F5344CB8AC3E}">
        <p14:creationId xmlns:p14="http://schemas.microsoft.com/office/powerpoint/2010/main" val="87318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1</a:t>
            </a:fld>
            <a:endParaRPr kumimoji="1" lang="zh-CN" altLang="en-US"/>
          </a:p>
        </p:txBody>
      </p:sp>
    </p:spTree>
    <p:extLst>
      <p:ext uri="{BB962C8B-B14F-4D97-AF65-F5344CB8AC3E}">
        <p14:creationId xmlns:p14="http://schemas.microsoft.com/office/powerpoint/2010/main" val="2541374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16</a:t>
            </a:fld>
            <a:endParaRPr kumimoji="1" lang="zh-CN" altLang="en-US"/>
          </a:p>
        </p:txBody>
      </p:sp>
    </p:spTree>
    <p:extLst>
      <p:ext uri="{BB962C8B-B14F-4D97-AF65-F5344CB8AC3E}">
        <p14:creationId xmlns:p14="http://schemas.microsoft.com/office/powerpoint/2010/main" val="890687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17</a:t>
            </a:fld>
            <a:endParaRPr kumimoji="1" lang="zh-CN" altLang="en-US"/>
          </a:p>
        </p:txBody>
      </p:sp>
    </p:spTree>
    <p:extLst>
      <p:ext uri="{BB962C8B-B14F-4D97-AF65-F5344CB8AC3E}">
        <p14:creationId xmlns:p14="http://schemas.microsoft.com/office/powerpoint/2010/main" val="284774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19</a:t>
            </a:fld>
            <a:endParaRPr kumimoji="1" lang="zh-CN" altLang="en-US"/>
          </a:p>
        </p:txBody>
      </p:sp>
    </p:spTree>
    <p:extLst>
      <p:ext uri="{BB962C8B-B14F-4D97-AF65-F5344CB8AC3E}">
        <p14:creationId xmlns:p14="http://schemas.microsoft.com/office/powerpoint/2010/main" val="2836792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20</a:t>
            </a:fld>
            <a:endParaRPr kumimoji="1" lang="zh-CN" altLang="en-US"/>
          </a:p>
        </p:txBody>
      </p:sp>
    </p:spTree>
    <p:extLst>
      <p:ext uri="{BB962C8B-B14F-4D97-AF65-F5344CB8AC3E}">
        <p14:creationId xmlns:p14="http://schemas.microsoft.com/office/powerpoint/2010/main" val="1202622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参考文献</a:t>
            </a:r>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21</a:t>
            </a:fld>
            <a:endParaRPr kumimoji="1" lang="zh-CN" altLang="en-US"/>
          </a:p>
        </p:txBody>
      </p:sp>
    </p:spTree>
    <p:extLst>
      <p:ext uri="{BB962C8B-B14F-4D97-AF65-F5344CB8AC3E}">
        <p14:creationId xmlns:p14="http://schemas.microsoft.com/office/powerpoint/2010/main" val="107875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目录</a:t>
            </a:r>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2</a:t>
            </a:fld>
            <a:endParaRPr kumimoji="1" lang="zh-CN" altLang="en-US"/>
          </a:p>
        </p:txBody>
      </p:sp>
    </p:spTree>
    <p:extLst>
      <p:ext uri="{BB962C8B-B14F-4D97-AF65-F5344CB8AC3E}">
        <p14:creationId xmlns:p14="http://schemas.microsoft.com/office/powerpoint/2010/main" val="193497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4</a:t>
            </a:fld>
            <a:endParaRPr kumimoji="1" lang="zh-CN" altLang="en-US"/>
          </a:p>
        </p:txBody>
      </p:sp>
    </p:spTree>
    <p:extLst>
      <p:ext uri="{BB962C8B-B14F-4D97-AF65-F5344CB8AC3E}">
        <p14:creationId xmlns:p14="http://schemas.microsoft.com/office/powerpoint/2010/main" val="227848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656565"/>
                </a:solidFill>
                <a:effectLst/>
                <a:latin typeface="Century Gothic" panose="020B0502020202020204" pitchFamily="34" charset="0"/>
              </a:rPr>
              <a:t>厦门大学在哲学、经济学、法学、教育学、文学、历史学、理学、工学、医学、管理学、艺术学、交叉学科</a:t>
            </a:r>
            <a:r>
              <a:rPr lang="en-US" altLang="zh-CN" b="0" i="0" u="none" strike="noStrike" dirty="0">
                <a:solidFill>
                  <a:srgbClr val="656565"/>
                </a:solidFill>
                <a:effectLst/>
                <a:latin typeface="Century Gothic" panose="020B0502020202020204" pitchFamily="34" charset="0"/>
              </a:rPr>
              <a:t>12</a:t>
            </a:r>
            <a:r>
              <a:rPr lang="zh-CN" altLang="en-US" b="0" i="0" u="none" strike="noStrike" dirty="0">
                <a:solidFill>
                  <a:srgbClr val="656565"/>
                </a:solidFill>
                <a:effectLst/>
                <a:latin typeface="Century Gothic" panose="020B0502020202020204" pitchFamily="34" charset="0"/>
              </a:rPr>
              <a:t>个学科门类中授予博士或硕士学位。目前，学校有</a:t>
            </a:r>
            <a:r>
              <a:rPr lang="en-US" altLang="zh-CN" b="0" i="0" u="none" strike="noStrike" dirty="0">
                <a:solidFill>
                  <a:srgbClr val="656565"/>
                </a:solidFill>
                <a:effectLst/>
                <a:latin typeface="Century Gothic" panose="020B0502020202020204" pitchFamily="34" charset="0"/>
              </a:rPr>
              <a:t>37</a:t>
            </a:r>
            <a:r>
              <a:rPr lang="zh-CN" altLang="en-US" b="0" i="0" u="none" strike="noStrike" dirty="0">
                <a:solidFill>
                  <a:srgbClr val="656565"/>
                </a:solidFill>
                <a:effectLst/>
                <a:latin typeface="Century Gothic" panose="020B0502020202020204" pitchFamily="34" charset="0"/>
              </a:rPr>
              <a:t>个博士学位授权一级学科，</a:t>
            </a:r>
            <a:r>
              <a:rPr lang="en-US" altLang="zh-CN" b="0" i="0" u="none" strike="noStrike" dirty="0">
                <a:solidFill>
                  <a:srgbClr val="656565"/>
                </a:solidFill>
                <a:effectLst/>
                <a:latin typeface="Century Gothic" panose="020B0502020202020204" pitchFamily="34" charset="0"/>
              </a:rPr>
              <a:t>46</a:t>
            </a:r>
            <a:r>
              <a:rPr lang="zh-CN" altLang="en-US" b="0" i="0" u="none" strike="noStrike" dirty="0">
                <a:solidFill>
                  <a:srgbClr val="656565"/>
                </a:solidFill>
                <a:effectLst/>
                <a:latin typeface="Century Gothic" panose="020B0502020202020204" pitchFamily="34" charset="0"/>
              </a:rPr>
              <a:t>个硕士学位授权一级学科，</a:t>
            </a:r>
            <a:r>
              <a:rPr lang="en-US" altLang="zh-CN" b="0" i="0" u="none" strike="noStrike" dirty="0">
                <a:solidFill>
                  <a:srgbClr val="656565"/>
                </a:solidFill>
                <a:effectLst/>
                <a:latin typeface="Century Gothic" panose="020B0502020202020204" pitchFamily="34" charset="0"/>
              </a:rPr>
              <a:t>8</a:t>
            </a:r>
            <a:r>
              <a:rPr lang="zh-CN" altLang="en-US" b="0" i="0" u="none" strike="noStrike" dirty="0">
                <a:solidFill>
                  <a:srgbClr val="656565"/>
                </a:solidFill>
                <a:effectLst/>
                <a:latin typeface="Century Gothic" panose="020B0502020202020204" pitchFamily="34" charset="0"/>
              </a:rPr>
              <a:t>个二级交叉学科学位授权点，</a:t>
            </a:r>
            <a:r>
              <a:rPr lang="en-US" altLang="zh-CN" b="0" i="0" u="none" strike="noStrike" dirty="0">
                <a:solidFill>
                  <a:srgbClr val="656565"/>
                </a:solidFill>
                <a:effectLst/>
                <a:latin typeface="Century Gothic" panose="020B0502020202020204" pitchFamily="34" charset="0"/>
              </a:rPr>
              <a:t>2</a:t>
            </a:r>
            <a:r>
              <a:rPr lang="zh-CN" altLang="en-US" b="0" i="0" u="none" strike="noStrike" dirty="0">
                <a:solidFill>
                  <a:srgbClr val="656565"/>
                </a:solidFill>
                <a:effectLst/>
                <a:latin typeface="Century Gothic" panose="020B0502020202020204" pitchFamily="34" charset="0"/>
              </a:rPr>
              <a:t>个博士专业学位授权类别，</a:t>
            </a:r>
            <a:r>
              <a:rPr lang="en-US" altLang="zh-CN" b="0" i="0" u="none" strike="noStrike" dirty="0">
                <a:solidFill>
                  <a:srgbClr val="656565"/>
                </a:solidFill>
                <a:effectLst/>
                <a:latin typeface="Century Gothic" panose="020B0502020202020204" pitchFamily="34" charset="0"/>
              </a:rPr>
              <a:t>29</a:t>
            </a:r>
            <a:r>
              <a:rPr lang="zh-CN" altLang="en-US" b="0" i="0" u="none" strike="noStrike" dirty="0">
                <a:solidFill>
                  <a:srgbClr val="656565"/>
                </a:solidFill>
                <a:effectLst/>
                <a:latin typeface="Century Gothic" panose="020B0502020202020204" pitchFamily="34" charset="0"/>
              </a:rPr>
              <a:t>个硕士专业学位授权类别。</a:t>
            </a:r>
            <a:r>
              <a:rPr lang="en-US" altLang="zh-CN" b="0" i="0" u="none" strike="noStrike" dirty="0">
                <a:solidFill>
                  <a:srgbClr val="656565"/>
                </a:solidFill>
                <a:effectLst/>
                <a:latin typeface="Century Gothic" panose="020B0502020202020204" pitchFamily="34" charset="0"/>
              </a:rPr>
              <a:t>2018</a:t>
            </a:r>
            <a:r>
              <a:rPr lang="zh-CN" altLang="en-US" b="0" i="0" u="none" strike="noStrike" dirty="0">
                <a:solidFill>
                  <a:srgbClr val="656565"/>
                </a:solidFill>
                <a:effectLst/>
                <a:latin typeface="Century Gothic" panose="020B0502020202020204" pitchFamily="34" charset="0"/>
              </a:rPr>
              <a:t>年上半年，学校成为全国首批二十所学位授权自主审核单位之一。</a:t>
            </a:r>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5</a:t>
            </a:fld>
            <a:endParaRPr kumimoji="1" lang="zh-CN" altLang="en-US"/>
          </a:p>
        </p:txBody>
      </p:sp>
    </p:spTree>
    <p:extLst>
      <p:ext uri="{BB962C8B-B14F-4D97-AF65-F5344CB8AC3E}">
        <p14:creationId xmlns:p14="http://schemas.microsoft.com/office/powerpoint/2010/main" val="262000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u="none" strike="noStrike" dirty="0">
                <a:solidFill>
                  <a:srgbClr val="656565"/>
                </a:solidFill>
                <a:effectLst/>
                <a:latin typeface="Century Gothic" panose="020B0502020202020204" pitchFamily="34" charset="0"/>
              </a:rPr>
              <a:t>现有</a:t>
            </a:r>
            <a:r>
              <a:rPr lang="en-US" altLang="zh-CN" b="0" i="0" u="none" strike="noStrike" dirty="0">
                <a:solidFill>
                  <a:srgbClr val="656565"/>
                </a:solidFill>
                <a:effectLst/>
                <a:latin typeface="Century Gothic" panose="020B0502020202020204" pitchFamily="34" charset="0"/>
              </a:rPr>
              <a:t>5</a:t>
            </a:r>
            <a:r>
              <a:rPr lang="zh-CN" altLang="en-US" b="0" i="0" u="none" strike="noStrike" dirty="0">
                <a:solidFill>
                  <a:srgbClr val="656565"/>
                </a:solidFill>
                <a:effectLst/>
                <a:latin typeface="Century Gothic" panose="020B0502020202020204" pitchFamily="34" charset="0"/>
              </a:rPr>
              <a:t>个一级学科国家重点学科（理论经济学、应用经济学、化学、海洋科学、工商管理）、</a:t>
            </a:r>
            <a:r>
              <a:rPr lang="en-US" altLang="zh-CN" b="0" i="0" u="none" strike="noStrike" dirty="0">
                <a:solidFill>
                  <a:srgbClr val="656565"/>
                </a:solidFill>
                <a:effectLst/>
                <a:latin typeface="Century Gothic" panose="020B0502020202020204" pitchFamily="34" charset="0"/>
              </a:rPr>
              <a:t>9</a:t>
            </a:r>
            <a:r>
              <a:rPr lang="zh-CN" altLang="en-US" b="0" i="0" u="none" strike="noStrike" dirty="0">
                <a:solidFill>
                  <a:srgbClr val="656565"/>
                </a:solidFill>
                <a:effectLst/>
                <a:latin typeface="Century Gothic" panose="020B0502020202020204" pitchFamily="34" charset="0"/>
              </a:rPr>
              <a:t>个二级学科国家重点学科（国际法学、高等教育学、专门史、基础数学、凝聚态物理、动物学、水生生物学、细胞生物学、环境科学）。</a:t>
            </a:r>
            <a:r>
              <a:rPr lang="en-US" altLang="zh-CN" b="0" i="0" u="none" strike="noStrike" dirty="0">
                <a:solidFill>
                  <a:srgbClr val="656565"/>
                </a:solidFill>
                <a:effectLst/>
                <a:latin typeface="Century Gothic" panose="020B0502020202020204" pitchFamily="34" charset="0"/>
              </a:rPr>
              <a:t>2017</a:t>
            </a:r>
            <a:r>
              <a:rPr lang="zh-CN" altLang="en-US" b="0" i="0" u="none" strike="noStrike" dirty="0">
                <a:solidFill>
                  <a:srgbClr val="656565"/>
                </a:solidFill>
                <a:effectLst/>
                <a:latin typeface="Century Gothic" panose="020B0502020202020204" pitchFamily="34" charset="0"/>
              </a:rPr>
              <a:t>年，化学、海洋科学、生物学、生态学、统计学</a:t>
            </a:r>
            <a:r>
              <a:rPr lang="en-US" altLang="zh-CN" b="0" i="0" u="none" strike="noStrike" dirty="0">
                <a:solidFill>
                  <a:srgbClr val="656565"/>
                </a:solidFill>
                <a:effectLst/>
                <a:latin typeface="Century Gothic" panose="020B0502020202020204" pitchFamily="34" charset="0"/>
              </a:rPr>
              <a:t>5</a:t>
            </a:r>
            <a:r>
              <a:rPr lang="zh-CN" altLang="en-US" b="0" i="0" u="none" strike="noStrike" dirty="0">
                <a:solidFill>
                  <a:srgbClr val="656565"/>
                </a:solidFill>
                <a:effectLst/>
                <a:latin typeface="Century Gothic" panose="020B0502020202020204" pitchFamily="34" charset="0"/>
              </a:rPr>
              <a:t>个学科入选国家公布的世界一流学科建设名单。</a:t>
            </a:r>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6</a:t>
            </a:fld>
            <a:endParaRPr kumimoji="1" lang="zh-CN" altLang="en-US"/>
          </a:p>
        </p:txBody>
      </p:sp>
    </p:spTree>
    <p:extLst>
      <p:ext uri="{BB962C8B-B14F-4D97-AF65-F5344CB8AC3E}">
        <p14:creationId xmlns:p14="http://schemas.microsoft.com/office/powerpoint/2010/main" val="2927323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7</a:t>
            </a:fld>
            <a:endParaRPr kumimoji="1" lang="zh-CN" altLang="en-US"/>
          </a:p>
        </p:txBody>
      </p:sp>
    </p:spTree>
    <p:extLst>
      <p:ext uri="{BB962C8B-B14F-4D97-AF65-F5344CB8AC3E}">
        <p14:creationId xmlns:p14="http://schemas.microsoft.com/office/powerpoint/2010/main" val="227579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9</a:t>
            </a:fld>
            <a:endParaRPr kumimoji="1" lang="zh-CN" altLang="en-US"/>
          </a:p>
        </p:txBody>
      </p:sp>
    </p:spTree>
    <p:extLst>
      <p:ext uri="{BB962C8B-B14F-4D97-AF65-F5344CB8AC3E}">
        <p14:creationId xmlns:p14="http://schemas.microsoft.com/office/powerpoint/2010/main" val="1137051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13</a:t>
            </a:fld>
            <a:endParaRPr kumimoji="1" lang="zh-CN" altLang="en-US"/>
          </a:p>
        </p:txBody>
      </p:sp>
    </p:spTree>
    <p:extLst>
      <p:ext uri="{BB962C8B-B14F-4D97-AF65-F5344CB8AC3E}">
        <p14:creationId xmlns:p14="http://schemas.microsoft.com/office/powerpoint/2010/main" val="463815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AD3F3D-0837-DC41-93F2-0F4CAC5EFFF9}" type="slidenum">
              <a:rPr kumimoji="1" lang="zh-CN" altLang="en-US" smtClean="0"/>
              <a:t>14</a:t>
            </a:fld>
            <a:endParaRPr kumimoji="1" lang="zh-CN" altLang="en-US"/>
          </a:p>
        </p:txBody>
      </p:sp>
    </p:spTree>
    <p:extLst>
      <p:ext uri="{BB962C8B-B14F-4D97-AF65-F5344CB8AC3E}">
        <p14:creationId xmlns:p14="http://schemas.microsoft.com/office/powerpoint/2010/main" val="3239560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4.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封面">
    <p:bg>
      <p:bgPr>
        <a:solidFill>
          <a:schemeClr val="tx2"/>
        </a:solidFill>
        <a:effectLst/>
      </p:bgPr>
    </p:bg>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4B7A1B7E-19B5-E165-C3DB-F54175D637CF}"/>
              </a:ext>
            </a:extLst>
          </p:cNvPr>
          <p:cNvPicPr>
            <a:picLocks noChangeAspect="1"/>
          </p:cNvPicPr>
          <p:nvPr userDrawn="1"/>
        </p:nvPicPr>
        <p:blipFill>
          <a:blip r:embed="rId2">
            <a:duotone>
              <a:prstClr val="black"/>
              <a:schemeClr val="accent1">
                <a:tint val="45000"/>
                <a:satMod val="400000"/>
              </a:schemeClr>
            </a:duotone>
            <a:alphaModFix amt="12000"/>
          </a:blip>
          <a:stretch>
            <a:fillRect/>
          </a:stretch>
        </p:blipFill>
        <p:spPr>
          <a:xfrm>
            <a:off x="-1852293" y="1705325"/>
            <a:ext cx="6858000" cy="6858000"/>
          </a:xfrm>
          <a:prstGeom prst="rect">
            <a:avLst/>
          </a:prstGeom>
        </p:spPr>
      </p:pic>
      <p:sp>
        <p:nvSpPr>
          <p:cNvPr id="16" name="矩形 15">
            <a:extLst>
              <a:ext uri="{FF2B5EF4-FFF2-40B4-BE49-F238E27FC236}">
                <a16:creationId xmlns:a16="http://schemas.microsoft.com/office/drawing/2014/main" id="{D4BB07F6-23CB-5544-691A-0734E1DB15DA}"/>
              </a:ext>
            </a:extLst>
          </p:cNvPr>
          <p:cNvSpPr>
            <a:spLocks/>
          </p:cNvSpPr>
          <p:nvPr userDrawn="1"/>
        </p:nvSpPr>
        <p:spPr>
          <a:xfrm>
            <a:off x="5606354" y="0"/>
            <a:ext cx="4097482" cy="6846957"/>
          </a:xfrm>
          <a:prstGeom prst="rect">
            <a:avLst/>
          </a:prstGeom>
          <a:blipFill dpi="0" rotWithShape="1">
            <a:blip r:embed="rId3">
              <a:alphaModFix amt="35000"/>
              <a:extLst>
                <a:ext uri="{BEBA8EAE-BF5A-486C-A8C5-ECC9F3942E4B}">
                  <a14:imgProps xmlns:a14="http://schemas.microsoft.com/office/drawing/2010/main">
                    <a14:imgLayer r:embed="rId4">
                      <a14:imgEffect>
                        <a14:sharpenSoften amount="-22000"/>
                      </a14:imgEffect>
                      <a14:imgEffect>
                        <a14:saturation sat="87000"/>
                      </a14:imgEffect>
                      <a14:imgEffect>
                        <a14:brightnessContrast bright="-10000"/>
                      </a14:imgEffect>
                    </a14:imgLayer>
                  </a14:imgProps>
                </a:ext>
              </a:extLst>
            </a:blip>
            <a:srcRect/>
            <a:stretch>
              <a:fillRect l="-8671" t="-92" r="-2830"/>
            </a:stretch>
          </a:blipFill>
          <a:ln>
            <a:noFill/>
          </a:ln>
          <a:effectLst>
            <a:outerShdw blurRad="190500" dist="94391" dir="10800000" algn="r" rotWithShape="0">
              <a:prstClr val="black">
                <a:alpha val="40000"/>
              </a:prstClr>
            </a:outerShdw>
            <a:softEdge rad="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7601CD-380A-E584-2F03-DB356F1E2E40}"/>
              </a:ext>
            </a:extLst>
          </p:cNvPr>
          <p:cNvSpPr>
            <a:spLocks/>
          </p:cNvSpPr>
          <p:nvPr userDrawn="1"/>
        </p:nvSpPr>
        <p:spPr>
          <a:xfrm>
            <a:off x="6749927" y="0"/>
            <a:ext cx="4097482" cy="6846957"/>
          </a:xfrm>
          <a:prstGeom prst="rect">
            <a:avLst/>
          </a:prstGeom>
          <a:blipFill dpi="0" rotWithShape="1">
            <a:blip r:embed="rId5">
              <a:alphaModFix amt="47000"/>
            </a:blip>
            <a:srcRect/>
            <a:stretch>
              <a:fillRect l="-8671" t="-92" r="-2830"/>
            </a:stretch>
          </a:blipFill>
          <a:ln>
            <a:noFill/>
          </a:ln>
          <a:effectLst>
            <a:outerShdw blurRad="197425" dist="94792"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426E5935-1AFF-9993-613A-AEA775FE7C77}"/>
              </a:ext>
            </a:extLst>
          </p:cNvPr>
          <p:cNvSpPr>
            <a:spLocks/>
          </p:cNvSpPr>
          <p:nvPr userDrawn="1"/>
        </p:nvSpPr>
        <p:spPr>
          <a:xfrm>
            <a:off x="8094518" y="0"/>
            <a:ext cx="4097482" cy="6846957"/>
          </a:xfrm>
          <a:prstGeom prst="rect">
            <a:avLst/>
          </a:prstGeom>
          <a:blipFill dpi="0" rotWithShape="1">
            <a:blip r:embed="rId5"/>
            <a:srcRect/>
            <a:stretch>
              <a:fillRect l="-8671" t="-92" r="-2830"/>
            </a:stretch>
          </a:blipFill>
          <a:ln>
            <a:noFill/>
          </a:ln>
          <a:effectLst>
            <a:outerShdw blurRad="197425" dist="163002"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5" name="任意形状 34">
            <a:extLst>
              <a:ext uri="{FF2B5EF4-FFF2-40B4-BE49-F238E27FC236}">
                <a16:creationId xmlns:a16="http://schemas.microsoft.com/office/drawing/2014/main" id="{9BD2E0FC-25AB-C2E1-E556-8080370FE4F8}"/>
              </a:ext>
            </a:extLst>
          </p:cNvPr>
          <p:cNvSpPr/>
          <p:nvPr userDrawn="1"/>
        </p:nvSpPr>
        <p:spPr>
          <a:xfrm rot="2917968">
            <a:off x="7291608" y="-2686015"/>
            <a:ext cx="2502274" cy="8594379"/>
          </a:xfrm>
          <a:custGeom>
            <a:avLst/>
            <a:gdLst>
              <a:gd name="connsiteX0" fmla="*/ 0 w 2330622"/>
              <a:gd name="connsiteY0" fmla="*/ 0 h 8594379"/>
              <a:gd name="connsiteX1" fmla="*/ 1430191 w 2330622"/>
              <a:gd name="connsiteY1" fmla="*/ 0 h 8594379"/>
              <a:gd name="connsiteX2" fmla="*/ 1430191 w 2330622"/>
              <a:gd name="connsiteY2" fmla="*/ 4611644 h 8594379"/>
              <a:gd name="connsiteX3" fmla="*/ 1741202 w 2330622"/>
              <a:gd name="connsiteY3" fmla="*/ 4611643 h 8594379"/>
              <a:gd name="connsiteX4" fmla="*/ 1741202 w 2330622"/>
              <a:gd name="connsiteY4" fmla="*/ 0 h 8594379"/>
              <a:gd name="connsiteX5" fmla="*/ 2330622 w 2330622"/>
              <a:gd name="connsiteY5" fmla="*/ 0 h 8594379"/>
              <a:gd name="connsiteX6" fmla="*/ 2330622 w 2330622"/>
              <a:gd name="connsiteY6" fmla="*/ 8594379 h 8594379"/>
              <a:gd name="connsiteX7" fmla="*/ 0 w 2330622"/>
              <a:gd name="connsiteY7" fmla="*/ 8594379 h 859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622" h="8594379">
                <a:moveTo>
                  <a:pt x="0" y="0"/>
                </a:moveTo>
                <a:lnTo>
                  <a:pt x="1430191" y="0"/>
                </a:lnTo>
                <a:lnTo>
                  <a:pt x="1430191" y="4611644"/>
                </a:lnTo>
                <a:lnTo>
                  <a:pt x="1741202" y="4611643"/>
                </a:lnTo>
                <a:lnTo>
                  <a:pt x="1741202" y="0"/>
                </a:lnTo>
                <a:lnTo>
                  <a:pt x="2330622" y="0"/>
                </a:lnTo>
                <a:lnTo>
                  <a:pt x="2330622" y="8594379"/>
                </a:lnTo>
                <a:lnTo>
                  <a:pt x="0" y="8594379"/>
                </a:lnTo>
                <a:close/>
              </a:path>
            </a:pathLst>
          </a:cu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13" name="矩形 12">
            <a:extLst>
              <a:ext uri="{FF2B5EF4-FFF2-40B4-BE49-F238E27FC236}">
                <a16:creationId xmlns:a16="http://schemas.microsoft.com/office/drawing/2014/main" id="{DFFBA974-D3C5-8D03-0E9D-626B5D8AC1EF}"/>
              </a:ext>
            </a:extLst>
          </p:cNvPr>
          <p:cNvSpPr/>
          <p:nvPr userDrawn="1"/>
        </p:nvSpPr>
        <p:spPr>
          <a:xfrm rot="8302980">
            <a:off x="-1829831" y="-976661"/>
            <a:ext cx="5533719" cy="6023265"/>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58056E05-E8AA-BDF6-E5BB-292B8A059576}"/>
              </a:ext>
            </a:extLst>
          </p:cNvPr>
          <p:cNvSpPr/>
          <p:nvPr userDrawn="1"/>
        </p:nvSpPr>
        <p:spPr>
          <a:xfrm rot="8302980">
            <a:off x="-874427" y="6540456"/>
            <a:ext cx="5533719" cy="402696"/>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7" name="矩形 36">
            <a:extLst>
              <a:ext uri="{FF2B5EF4-FFF2-40B4-BE49-F238E27FC236}">
                <a16:creationId xmlns:a16="http://schemas.microsoft.com/office/drawing/2014/main" id="{DB239BC8-176D-7721-F69B-43B4031A9AF0}"/>
              </a:ext>
            </a:extLst>
          </p:cNvPr>
          <p:cNvSpPr/>
          <p:nvPr userDrawn="1"/>
        </p:nvSpPr>
        <p:spPr>
          <a:xfrm rot="8302980">
            <a:off x="1002606" y="5375784"/>
            <a:ext cx="6407443" cy="978406"/>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EF4FA73-B029-0DE7-6ACD-BD74E879D478}"/>
              </a:ext>
            </a:extLst>
          </p:cNvPr>
          <p:cNvSpPr>
            <a:spLocks noGrp="1"/>
          </p:cNvSpPr>
          <p:nvPr>
            <p:ph type="ctrTitle" hasCustomPrompt="1"/>
          </p:nvPr>
        </p:nvSpPr>
        <p:spPr>
          <a:xfrm>
            <a:off x="843031" y="859291"/>
            <a:ext cx="8212734" cy="2484437"/>
          </a:xfrm>
          <a:prstGeom prst="rect">
            <a:avLst/>
          </a:prstGeom>
        </p:spPr>
        <p:txBody>
          <a:bodyPr anchor="b"/>
          <a:lstStyle>
            <a:lvl1pPr algn="l">
              <a:defRPr sz="5400">
                <a:solidFill>
                  <a:schemeClr val="bg1"/>
                </a:solidFill>
                <a:latin typeface="PangMenZhengDao" panose="02010600030101010101" pitchFamily="2" charset="-122"/>
                <a:ea typeface="PangMenZhengDao" panose="02010600030101010101" pitchFamily="2" charset="-122"/>
                <a:cs typeface="StarLoveMarker" panose="02020300000000000000" pitchFamily="18" charset="-128"/>
              </a:defRPr>
            </a:lvl1pPr>
          </a:lstStyle>
          <a:p>
            <a:r>
              <a:rPr kumimoji="1" lang="zh-CN" altLang="en-US" dirty="0"/>
              <a:t>厦门大学毕业答辩</a:t>
            </a:r>
            <a:r>
              <a:rPr kumimoji="1" lang="en-US" altLang="zh-CN" dirty="0"/>
              <a:t>PPT</a:t>
            </a:r>
            <a:r>
              <a:rPr kumimoji="1" lang="zh-CN" altLang="en-US" dirty="0"/>
              <a:t>模版</a:t>
            </a:r>
          </a:p>
        </p:txBody>
      </p:sp>
      <p:sp>
        <p:nvSpPr>
          <p:cNvPr id="3" name="副标题 2">
            <a:extLst>
              <a:ext uri="{FF2B5EF4-FFF2-40B4-BE49-F238E27FC236}">
                <a16:creationId xmlns:a16="http://schemas.microsoft.com/office/drawing/2014/main" id="{E9BD72A3-A3FC-63E2-6E09-14DB4DF7A727}"/>
              </a:ext>
            </a:extLst>
          </p:cNvPr>
          <p:cNvSpPr>
            <a:spLocks noGrp="1"/>
          </p:cNvSpPr>
          <p:nvPr>
            <p:ph type="subTitle" idx="1" hasCustomPrompt="1"/>
          </p:nvPr>
        </p:nvSpPr>
        <p:spPr>
          <a:xfrm>
            <a:off x="889457" y="3660824"/>
            <a:ext cx="5247861" cy="1802475"/>
          </a:xfrm>
          <a:prstGeom prst="rect">
            <a:avLst/>
          </a:prstGeom>
        </p:spPr>
        <p:txBody>
          <a:bodyPr anchor="ctr"/>
          <a:lstStyle>
            <a:lvl1pPr marL="0" indent="0" algn="l">
              <a:buNone/>
              <a:defRPr sz="3200">
                <a:solidFill>
                  <a:schemeClr val="bg2"/>
                </a:solidFill>
                <a:latin typeface="PangMenZhengDao" panose="02010600030101010101" pitchFamily="2" charset="-122"/>
                <a:ea typeface="PangMenZhengDao"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制作人：唐墨萱</a:t>
            </a:r>
            <a:endParaRPr kumimoji="1" lang="en-US" altLang="zh-CN" dirty="0"/>
          </a:p>
          <a:p>
            <a:r>
              <a:rPr kumimoji="1" lang="zh-CN" altLang="en-US" dirty="0"/>
              <a:t>学号：</a:t>
            </a:r>
            <a:r>
              <a:rPr kumimoji="1" lang="en-US" altLang="zh-CN" dirty="0"/>
              <a:t>32920192201101</a:t>
            </a:r>
            <a:endParaRPr kumimoji="1" lang="zh-CN" altLang="en-US" dirty="0"/>
          </a:p>
        </p:txBody>
      </p:sp>
      <p:grpSp>
        <p:nvGrpSpPr>
          <p:cNvPr id="4" name="组合 3">
            <a:extLst>
              <a:ext uri="{FF2B5EF4-FFF2-40B4-BE49-F238E27FC236}">
                <a16:creationId xmlns:a16="http://schemas.microsoft.com/office/drawing/2014/main" id="{1F9D119D-0E4F-D151-9B59-B113ADBCE0CF}"/>
              </a:ext>
            </a:extLst>
          </p:cNvPr>
          <p:cNvGrpSpPr/>
          <p:nvPr userDrawn="1"/>
        </p:nvGrpSpPr>
        <p:grpSpPr>
          <a:xfrm>
            <a:off x="233372" y="228088"/>
            <a:ext cx="1740571" cy="532674"/>
            <a:chOff x="233372" y="228088"/>
            <a:chExt cx="1740571" cy="532674"/>
          </a:xfrm>
        </p:grpSpPr>
        <p:pic>
          <p:nvPicPr>
            <p:cNvPr id="19" name="图片 18">
              <a:extLst>
                <a:ext uri="{FF2B5EF4-FFF2-40B4-BE49-F238E27FC236}">
                  <a16:creationId xmlns:a16="http://schemas.microsoft.com/office/drawing/2014/main" id="{1214D8CB-5B1E-38F2-5A33-4D377C76BF64}"/>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233372" y="228088"/>
              <a:ext cx="532674" cy="532674"/>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pic>
        <p:pic>
          <p:nvPicPr>
            <p:cNvPr id="20" name="图片 19">
              <a:extLst>
                <a:ext uri="{FF2B5EF4-FFF2-40B4-BE49-F238E27FC236}">
                  <a16:creationId xmlns:a16="http://schemas.microsoft.com/office/drawing/2014/main" id="{961DD403-8617-2CDF-F012-F3FFE1C89519}"/>
                </a:ext>
              </a:extLst>
            </p:cNvPr>
            <p:cNvPicPr>
              <a:picLocks noChangeAspect="1"/>
            </p:cNvPicPr>
            <p:nvPr userDrawn="1"/>
          </p:nvPicPr>
          <p:blipFill>
            <a:blip r:embed="rId6">
              <a:duotone>
                <a:schemeClr val="bg2">
                  <a:shade val="45000"/>
                  <a:satMod val="135000"/>
                </a:schemeClr>
                <a:prstClr val="white"/>
              </a:duotone>
            </a:blip>
            <a:stretch>
              <a:fillRect/>
            </a:stretch>
          </p:blipFill>
          <p:spPr>
            <a:xfrm>
              <a:off x="803275" y="334921"/>
              <a:ext cx="1170668" cy="31900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pic>
      </p:grpSp>
      <p:sp>
        <p:nvSpPr>
          <p:cNvPr id="30" name="矩形 29">
            <a:extLst>
              <a:ext uri="{FF2B5EF4-FFF2-40B4-BE49-F238E27FC236}">
                <a16:creationId xmlns:a16="http://schemas.microsoft.com/office/drawing/2014/main" id="{170D06C5-FC41-5F86-A520-7381F6DE3DEA}"/>
              </a:ext>
            </a:extLst>
          </p:cNvPr>
          <p:cNvSpPr/>
          <p:nvPr userDrawn="1"/>
        </p:nvSpPr>
        <p:spPr>
          <a:xfrm rot="2917968">
            <a:off x="7699465" y="-3733037"/>
            <a:ext cx="678883" cy="6429509"/>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919EE95E-8527-1554-E179-964AF85B1E7C}"/>
              </a:ext>
            </a:extLst>
          </p:cNvPr>
          <p:cNvSpPr/>
          <p:nvPr userDrawn="1"/>
        </p:nvSpPr>
        <p:spPr>
          <a:xfrm rot="2917968">
            <a:off x="10627398" y="-568860"/>
            <a:ext cx="214455" cy="4996394"/>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5" name="直线连接符 4">
            <a:extLst>
              <a:ext uri="{FF2B5EF4-FFF2-40B4-BE49-F238E27FC236}">
                <a16:creationId xmlns:a16="http://schemas.microsoft.com/office/drawing/2014/main" id="{F4847D98-2474-C708-4354-81CF2A98FDF0}"/>
              </a:ext>
            </a:extLst>
          </p:cNvPr>
          <p:cNvCxnSpPr>
            <a:cxnSpLocks/>
          </p:cNvCxnSpPr>
          <p:nvPr userDrawn="1"/>
        </p:nvCxnSpPr>
        <p:spPr>
          <a:xfrm>
            <a:off x="974558" y="3371512"/>
            <a:ext cx="767614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717908"/>
      </p:ext>
    </p:extLst>
  </p:cSld>
  <p:clrMapOvr>
    <a:masterClrMapping/>
  </p:clrMapOvr>
  <p:transition>
    <p:split orient="vert"/>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3" name="任意形状 12">
            <a:extLst>
              <a:ext uri="{FF2B5EF4-FFF2-40B4-BE49-F238E27FC236}">
                <a16:creationId xmlns:a16="http://schemas.microsoft.com/office/drawing/2014/main" id="{FA7D9F4F-244F-17BB-2F04-40E4B4562AEC}"/>
              </a:ext>
            </a:extLst>
          </p:cNvPr>
          <p:cNvSpPr/>
          <p:nvPr userDrawn="1"/>
        </p:nvSpPr>
        <p:spPr>
          <a:xfrm rot="2917968">
            <a:off x="11915217" y="-5020270"/>
            <a:ext cx="2502274" cy="7987989"/>
          </a:xfrm>
          <a:custGeom>
            <a:avLst/>
            <a:gdLst>
              <a:gd name="connsiteX0" fmla="*/ 0 w 2330622"/>
              <a:gd name="connsiteY0" fmla="*/ 0 h 8594379"/>
              <a:gd name="connsiteX1" fmla="*/ 1430191 w 2330622"/>
              <a:gd name="connsiteY1" fmla="*/ 0 h 8594379"/>
              <a:gd name="connsiteX2" fmla="*/ 1430191 w 2330622"/>
              <a:gd name="connsiteY2" fmla="*/ 4611644 h 8594379"/>
              <a:gd name="connsiteX3" fmla="*/ 1741202 w 2330622"/>
              <a:gd name="connsiteY3" fmla="*/ 4611643 h 8594379"/>
              <a:gd name="connsiteX4" fmla="*/ 1741202 w 2330622"/>
              <a:gd name="connsiteY4" fmla="*/ 0 h 8594379"/>
              <a:gd name="connsiteX5" fmla="*/ 2330622 w 2330622"/>
              <a:gd name="connsiteY5" fmla="*/ 0 h 8594379"/>
              <a:gd name="connsiteX6" fmla="*/ 2330622 w 2330622"/>
              <a:gd name="connsiteY6" fmla="*/ 8594379 h 8594379"/>
              <a:gd name="connsiteX7" fmla="*/ 0 w 2330622"/>
              <a:gd name="connsiteY7" fmla="*/ 8594379 h 859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622" h="8594379">
                <a:moveTo>
                  <a:pt x="0" y="0"/>
                </a:moveTo>
                <a:lnTo>
                  <a:pt x="1430191" y="0"/>
                </a:lnTo>
                <a:lnTo>
                  <a:pt x="1430191" y="4611644"/>
                </a:lnTo>
                <a:lnTo>
                  <a:pt x="1741202" y="4611643"/>
                </a:lnTo>
                <a:lnTo>
                  <a:pt x="1741202" y="0"/>
                </a:lnTo>
                <a:lnTo>
                  <a:pt x="2330622" y="0"/>
                </a:lnTo>
                <a:lnTo>
                  <a:pt x="2330622" y="8594379"/>
                </a:lnTo>
                <a:lnTo>
                  <a:pt x="0" y="8594379"/>
                </a:lnTo>
                <a:close/>
              </a:path>
            </a:pathLst>
          </a:cu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2" name="标题 1">
            <a:extLst>
              <a:ext uri="{FF2B5EF4-FFF2-40B4-BE49-F238E27FC236}">
                <a16:creationId xmlns:a16="http://schemas.microsoft.com/office/drawing/2014/main" id="{98B96CFB-A70B-179C-82B4-7BE44BBDFF6A}"/>
              </a:ext>
            </a:extLst>
          </p:cNvPr>
          <p:cNvSpPr>
            <a:spLocks noGrp="1"/>
          </p:cNvSpPr>
          <p:nvPr>
            <p:ph type="title" hasCustomPrompt="1"/>
          </p:nvPr>
        </p:nvSpPr>
        <p:spPr>
          <a:xfrm>
            <a:off x="5358825" y="836908"/>
            <a:ext cx="1474350" cy="986780"/>
          </a:xfrm>
          <a:prstGeom prst="rect">
            <a:avLst/>
          </a:prstGeom>
        </p:spPr>
        <p:txBody>
          <a:bodyPr vert="horz">
            <a:noAutofit/>
          </a:bodyPr>
          <a:lstStyle>
            <a:lvl1pPr algn="ctr">
              <a:defRPr sz="5400">
                <a:latin typeface="PangMenZhengDao" panose="02010600030101010101" pitchFamily="2" charset="-122"/>
                <a:ea typeface="PangMenZhengDao" panose="02010600030101010101" pitchFamily="2" charset="-122"/>
              </a:defRPr>
            </a:lvl1pPr>
          </a:lstStyle>
          <a:p>
            <a:r>
              <a:rPr kumimoji="1" lang="zh-CN" altLang="en-US" dirty="0"/>
              <a:t>目录</a:t>
            </a:r>
          </a:p>
        </p:txBody>
      </p:sp>
      <p:sp>
        <p:nvSpPr>
          <p:cNvPr id="12" name="文本框 11">
            <a:extLst>
              <a:ext uri="{FF2B5EF4-FFF2-40B4-BE49-F238E27FC236}">
                <a16:creationId xmlns:a16="http://schemas.microsoft.com/office/drawing/2014/main" id="{DD46821B-F5A0-A5E2-975D-F05DDCE5AFB0}"/>
              </a:ext>
            </a:extLst>
          </p:cNvPr>
          <p:cNvSpPr txBox="1"/>
          <p:nvPr userDrawn="1"/>
        </p:nvSpPr>
        <p:spPr>
          <a:xfrm>
            <a:off x="114300" y="-2014538"/>
            <a:ext cx="184731" cy="369332"/>
          </a:xfrm>
          <a:prstGeom prst="rect">
            <a:avLst/>
          </a:prstGeom>
          <a:blipFill>
            <a:blip r:embed="rId2"/>
            <a:stretch>
              <a:fillRect l="-90132" t="-3389" r="-77600" b="3389"/>
            </a:stretch>
          </a:blipFill>
        </p:spPr>
        <p:txBody>
          <a:bodyPr wrap="none" rtlCol="0">
            <a:spAutoFit/>
          </a:bodyPr>
          <a:lstStyle/>
          <a:p>
            <a:endParaRPr kumimoji="1" lang="zh-CN" altLang="en-US" dirty="0"/>
          </a:p>
        </p:txBody>
      </p:sp>
      <p:sp>
        <p:nvSpPr>
          <p:cNvPr id="6" name="矩形 5">
            <a:extLst>
              <a:ext uri="{FF2B5EF4-FFF2-40B4-BE49-F238E27FC236}">
                <a16:creationId xmlns:a16="http://schemas.microsoft.com/office/drawing/2014/main" id="{5B507AB5-37D1-CB7D-A935-83204C42B3C1}"/>
              </a:ext>
            </a:extLst>
          </p:cNvPr>
          <p:cNvSpPr/>
          <p:nvPr userDrawn="1"/>
        </p:nvSpPr>
        <p:spPr>
          <a:xfrm rot="8302980">
            <a:off x="8750417" y="4942370"/>
            <a:ext cx="6407443" cy="978406"/>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0186C153-5963-06FE-EFE7-2A3ECBB87A18}"/>
              </a:ext>
            </a:extLst>
          </p:cNvPr>
          <p:cNvSpPr/>
          <p:nvPr userDrawn="1"/>
        </p:nvSpPr>
        <p:spPr>
          <a:xfrm rot="8302980">
            <a:off x="6934199" y="6706317"/>
            <a:ext cx="4437608" cy="236353"/>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20001E8-8EC8-2676-1B84-388FDCE2BB85}"/>
              </a:ext>
            </a:extLst>
          </p:cNvPr>
          <p:cNvSpPr/>
          <p:nvPr userDrawn="1"/>
        </p:nvSpPr>
        <p:spPr>
          <a:xfrm rot="8302980">
            <a:off x="-3910194" y="-2926585"/>
            <a:ext cx="5205984" cy="6144483"/>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BB7C718A-B134-512F-F7C9-E39112C9958B}"/>
              </a:ext>
            </a:extLst>
          </p:cNvPr>
          <p:cNvSpPr/>
          <p:nvPr userDrawn="1"/>
        </p:nvSpPr>
        <p:spPr>
          <a:xfrm rot="8302980">
            <a:off x="-3672374" y="7218359"/>
            <a:ext cx="5533719" cy="402696"/>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DEC3BF22-4132-BB3D-1E5C-0B80E6453F22}"/>
              </a:ext>
            </a:extLst>
          </p:cNvPr>
          <p:cNvSpPr/>
          <p:nvPr userDrawn="1"/>
        </p:nvSpPr>
        <p:spPr>
          <a:xfrm rot="8302980">
            <a:off x="-2502092" y="7027987"/>
            <a:ext cx="5533719" cy="783442"/>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2C6C22FB-C140-6501-E600-31641D060155}"/>
              </a:ext>
            </a:extLst>
          </p:cNvPr>
          <p:cNvSpPr/>
          <p:nvPr userDrawn="1"/>
        </p:nvSpPr>
        <p:spPr>
          <a:xfrm rot="2917968">
            <a:off x="10268173" y="-4133332"/>
            <a:ext cx="450006" cy="6429509"/>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64780804-F8D1-599B-D63D-525175A7E681}"/>
              </a:ext>
            </a:extLst>
          </p:cNvPr>
          <p:cNvSpPr/>
          <p:nvPr userDrawn="1"/>
        </p:nvSpPr>
        <p:spPr>
          <a:xfrm rot="2917968" flipH="1">
            <a:off x="-520163" y="2009635"/>
            <a:ext cx="342051" cy="3768422"/>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矩形 15">
            <a:extLst>
              <a:ext uri="{FF2B5EF4-FFF2-40B4-BE49-F238E27FC236}">
                <a16:creationId xmlns:a16="http://schemas.microsoft.com/office/drawing/2014/main" id="{37D806C3-7571-4A67-05C5-577D461D5B4D}"/>
              </a:ext>
            </a:extLst>
          </p:cNvPr>
          <p:cNvSpPr/>
          <p:nvPr userDrawn="1"/>
        </p:nvSpPr>
        <p:spPr>
          <a:xfrm rot="2917968">
            <a:off x="13652996" y="-2597163"/>
            <a:ext cx="221187" cy="6146311"/>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矩形 16">
            <a:extLst>
              <a:ext uri="{FF2B5EF4-FFF2-40B4-BE49-F238E27FC236}">
                <a16:creationId xmlns:a16="http://schemas.microsoft.com/office/drawing/2014/main" id="{0BB9B68B-654C-B928-58E6-D16A6D2DF332}"/>
              </a:ext>
            </a:extLst>
          </p:cNvPr>
          <p:cNvSpPr/>
          <p:nvPr userDrawn="1"/>
        </p:nvSpPr>
        <p:spPr>
          <a:xfrm rot="2917968">
            <a:off x="10851819" y="4227145"/>
            <a:ext cx="1704883" cy="4793803"/>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矩形 17">
            <a:extLst>
              <a:ext uri="{FF2B5EF4-FFF2-40B4-BE49-F238E27FC236}">
                <a16:creationId xmlns:a16="http://schemas.microsoft.com/office/drawing/2014/main" id="{90CE5AFC-E7B6-42A8-81E1-4827576F0D15}"/>
              </a:ext>
            </a:extLst>
          </p:cNvPr>
          <p:cNvSpPr/>
          <p:nvPr userDrawn="1"/>
        </p:nvSpPr>
        <p:spPr>
          <a:xfrm rot="8302980">
            <a:off x="-1146408" y="5938726"/>
            <a:ext cx="2783854" cy="2551775"/>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182F73E-F23E-42FF-BF6C-B6EA6C0C102A}"/>
              </a:ext>
            </a:extLst>
          </p:cNvPr>
          <p:cNvSpPr/>
          <p:nvPr userDrawn="1"/>
        </p:nvSpPr>
        <p:spPr>
          <a:xfrm rot="2917968" flipH="1">
            <a:off x="277015" y="-1102557"/>
            <a:ext cx="176960" cy="6447034"/>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D4AE058E-8C49-FE1A-7409-80F7F3D4C946}"/>
              </a:ext>
            </a:extLst>
          </p:cNvPr>
          <p:cNvSpPr/>
          <p:nvPr userDrawn="1"/>
        </p:nvSpPr>
        <p:spPr>
          <a:xfrm rot="8302980">
            <a:off x="9078316" y="10283"/>
            <a:ext cx="3166352" cy="978406"/>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F226F0DD-13A3-68EB-8C6A-0872A899B563}"/>
              </a:ext>
            </a:extLst>
          </p:cNvPr>
          <p:cNvSpPr/>
          <p:nvPr userDrawn="1"/>
        </p:nvSpPr>
        <p:spPr>
          <a:xfrm rot="8302980">
            <a:off x="-2806433" y="-148270"/>
            <a:ext cx="5533719" cy="1236150"/>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a:extLst>
              <a:ext uri="{FF2B5EF4-FFF2-40B4-BE49-F238E27FC236}">
                <a16:creationId xmlns:a16="http://schemas.microsoft.com/office/drawing/2014/main" id="{DBE0DFE9-F1DB-D778-0CCF-14F936AC66DD}"/>
              </a:ext>
            </a:extLst>
          </p:cNvPr>
          <p:cNvSpPr/>
          <p:nvPr userDrawn="1"/>
        </p:nvSpPr>
        <p:spPr>
          <a:xfrm rot="2917968" flipH="1">
            <a:off x="782378" y="5651500"/>
            <a:ext cx="182314" cy="4440925"/>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24" name="组合 23">
            <a:extLst>
              <a:ext uri="{FF2B5EF4-FFF2-40B4-BE49-F238E27FC236}">
                <a16:creationId xmlns:a16="http://schemas.microsoft.com/office/drawing/2014/main" id="{50B30339-8767-25BF-E36D-FFAC61D94897}"/>
              </a:ext>
            </a:extLst>
          </p:cNvPr>
          <p:cNvGrpSpPr/>
          <p:nvPr userDrawn="1"/>
        </p:nvGrpSpPr>
        <p:grpSpPr>
          <a:xfrm>
            <a:off x="10196976" y="145656"/>
            <a:ext cx="1740571" cy="532674"/>
            <a:chOff x="10196976" y="145656"/>
            <a:chExt cx="1740571" cy="532674"/>
          </a:xfrm>
          <a:noFill/>
        </p:grpSpPr>
        <p:pic>
          <p:nvPicPr>
            <p:cNvPr id="25" name="图片 24">
              <a:extLst>
                <a:ext uri="{FF2B5EF4-FFF2-40B4-BE49-F238E27FC236}">
                  <a16:creationId xmlns:a16="http://schemas.microsoft.com/office/drawing/2014/main" id="{10549CBE-420C-1C4F-F625-7B48912A4431}"/>
                </a:ext>
              </a:extLst>
            </p:cNvPr>
            <p:cNvPicPr>
              <a:picLocks noChangeAspect="1"/>
            </p:cNvPicPr>
            <p:nvPr userDrawn="1"/>
          </p:nvPicPr>
          <p:blipFill>
            <a:blip r:embed="rId3">
              <a:grayscl/>
            </a:blip>
            <a:stretch>
              <a:fillRect/>
            </a:stretch>
          </p:blipFill>
          <p:spPr>
            <a:xfrm>
              <a:off x="10196976" y="145656"/>
              <a:ext cx="532674" cy="532674"/>
            </a:xfrm>
            <a:prstGeom prst="rect">
              <a:avLst/>
            </a:prstGeom>
            <a:grpFill/>
            <a:ln>
              <a:noFill/>
            </a:ln>
            <a:effectLst>
              <a:reflection blurRad="6350" stA="50000" endA="300" endPos="55000" dir="5400000" sy="-100000" algn="bl" rotWithShape="0"/>
            </a:effectLst>
          </p:spPr>
        </p:pic>
        <p:pic>
          <p:nvPicPr>
            <p:cNvPr id="26" name="图片 25">
              <a:extLst>
                <a:ext uri="{FF2B5EF4-FFF2-40B4-BE49-F238E27FC236}">
                  <a16:creationId xmlns:a16="http://schemas.microsoft.com/office/drawing/2014/main" id="{7FEC81C0-8D56-8724-58A3-19339E49D272}"/>
                </a:ext>
              </a:extLst>
            </p:cNvPr>
            <p:cNvPicPr>
              <a:picLocks noChangeAspect="1"/>
            </p:cNvPicPr>
            <p:nvPr userDrawn="1"/>
          </p:nvPicPr>
          <p:blipFill>
            <a:blip r:embed="rId4">
              <a:grayscl/>
            </a:blip>
            <a:stretch>
              <a:fillRect/>
            </a:stretch>
          </p:blipFill>
          <p:spPr>
            <a:xfrm>
              <a:off x="10766879" y="252489"/>
              <a:ext cx="1170668" cy="319007"/>
            </a:xfrm>
            <a:prstGeom prst="rect">
              <a:avLst/>
            </a:prstGeom>
            <a:grpFill/>
            <a:ln>
              <a:noFill/>
            </a:ln>
            <a:effectLst>
              <a:reflection blurRad="6350" stA="50000" endA="300" endPos="55000" dir="5400000" sy="-100000" algn="bl" rotWithShape="0"/>
            </a:effectLst>
          </p:spPr>
        </p:pic>
      </p:grpSp>
      <p:sp>
        <p:nvSpPr>
          <p:cNvPr id="3" name="矩形 2">
            <a:extLst>
              <a:ext uri="{FF2B5EF4-FFF2-40B4-BE49-F238E27FC236}">
                <a16:creationId xmlns:a16="http://schemas.microsoft.com/office/drawing/2014/main" id="{D79EEF70-38FD-85AC-89C7-30334AD7D04D}"/>
              </a:ext>
            </a:extLst>
          </p:cNvPr>
          <p:cNvSpPr/>
          <p:nvPr userDrawn="1"/>
        </p:nvSpPr>
        <p:spPr>
          <a:xfrm rot="8302980">
            <a:off x="11447450" y="4026383"/>
            <a:ext cx="1707254" cy="2810380"/>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椭圆 18">
            <a:extLst>
              <a:ext uri="{FF2B5EF4-FFF2-40B4-BE49-F238E27FC236}">
                <a16:creationId xmlns:a16="http://schemas.microsoft.com/office/drawing/2014/main" id="{CFF67420-2BF4-E069-B926-5810C921F829}"/>
              </a:ext>
            </a:extLst>
          </p:cNvPr>
          <p:cNvSpPr/>
          <p:nvPr userDrawn="1"/>
        </p:nvSpPr>
        <p:spPr>
          <a:xfrm>
            <a:off x="3680685" y="4871722"/>
            <a:ext cx="4830631" cy="4830631"/>
          </a:xfrm>
          <a:prstGeom prst="ellipse">
            <a:avLst/>
          </a:prstGeom>
          <a:blipFill>
            <a:blip r:embed="rId5">
              <a:extLst>
                <a:ext uri="{BEBA8EAE-BF5A-486C-A8C5-ECC9F3942E4B}">
                  <a14:imgProps xmlns:a14="http://schemas.microsoft.com/office/drawing/2010/main">
                    <a14:imgLayer r:embed="rId6">
                      <a14:imgEffect>
                        <a14:colorTemperature colorTemp="11200"/>
                      </a14:imgEffect>
                    </a14:imgLayer>
                  </a14:imgProps>
                </a:ext>
              </a:extLst>
            </a:blip>
            <a:srcRect/>
            <a:stretch>
              <a:fillRect l="-6845" t="-12673" r="-42971" b="12673"/>
            </a:stretch>
          </a:blipFill>
          <a:ln>
            <a:noFill/>
          </a:ln>
          <a:effectLst>
            <a:innerShdw blurRad="63500" dist="120253"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28155714"/>
      </p:ext>
    </p:extLst>
  </p:cSld>
  <p:clrMapOvr>
    <a:masterClrMapping/>
  </p:clrMapOvr>
  <p:transition>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节标题">
    <p:bg>
      <p:bgPr>
        <a:solidFill>
          <a:schemeClr val="tx2"/>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5AA900-16D2-BB89-9FDF-C194C38BF851}"/>
              </a:ext>
            </a:extLst>
          </p:cNvPr>
          <p:cNvSpPr/>
          <p:nvPr userDrawn="1"/>
        </p:nvSpPr>
        <p:spPr>
          <a:xfrm rot="8302980">
            <a:off x="5867789" y="1091468"/>
            <a:ext cx="9045078" cy="6676334"/>
          </a:xfrm>
          <a:prstGeom prst="rect">
            <a:avLst/>
          </a:prstGeom>
          <a:blipFill dpi="0" rotWithShape="0">
            <a:blip r:embed="rId2"/>
            <a:srcRect/>
            <a:stretch>
              <a:fillRect l="1" t="-1000" r="28000" b="-10000"/>
            </a:stretch>
          </a:blipFill>
          <a:ln>
            <a:noFill/>
          </a:ln>
          <a:effectLst>
            <a:innerShdw blurRad="103643" dist="139598" dir="2700000">
              <a:prstClr val="black">
                <a:alpha val="3192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147B344D-BCAE-CD4C-A3E6-DAD07EA0472C}"/>
              </a:ext>
            </a:extLst>
          </p:cNvPr>
          <p:cNvSpPr/>
          <p:nvPr userDrawn="1"/>
        </p:nvSpPr>
        <p:spPr>
          <a:xfrm rot="8302980">
            <a:off x="-2169041" y="2136309"/>
            <a:ext cx="5533719" cy="402696"/>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27E4161F-19F4-CF01-DD10-E7BC6E616272}"/>
              </a:ext>
            </a:extLst>
          </p:cNvPr>
          <p:cNvSpPr/>
          <p:nvPr userDrawn="1"/>
        </p:nvSpPr>
        <p:spPr>
          <a:xfrm rot="8302980">
            <a:off x="-2294781" y="-3011632"/>
            <a:ext cx="5533719" cy="6023265"/>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形状 9">
            <a:extLst>
              <a:ext uri="{FF2B5EF4-FFF2-40B4-BE49-F238E27FC236}">
                <a16:creationId xmlns:a16="http://schemas.microsoft.com/office/drawing/2014/main" id="{9641FCFF-5700-0F8A-92F3-936515ACEC02}"/>
              </a:ext>
            </a:extLst>
          </p:cNvPr>
          <p:cNvSpPr/>
          <p:nvPr userDrawn="1"/>
        </p:nvSpPr>
        <p:spPr>
          <a:xfrm rot="2917968">
            <a:off x="9352883" y="-4455363"/>
            <a:ext cx="2502274" cy="8594379"/>
          </a:xfrm>
          <a:custGeom>
            <a:avLst/>
            <a:gdLst>
              <a:gd name="connsiteX0" fmla="*/ 0 w 2330622"/>
              <a:gd name="connsiteY0" fmla="*/ 0 h 8594379"/>
              <a:gd name="connsiteX1" fmla="*/ 1430191 w 2330622"/>
              <a:gd name="connsiteY1" fmla="*/ 0 h 8594379"/>
              <a:gd name="connsiteX2" fmla="*/ 1430191 w 2330622"/>
              <a:gd name="connsiteY2" fmla="*/ 4611644 h 8594379"/>
              <a:gd name="connsiteX3" fmla="*/ 1741202 w 2330622"/>
              <a:gd name="connsiteY3" fmla="*/ 4611643 h 8594379"/>
              <a:gd name="connsiteX4" fmla="*/ 1741202 w 2330622"/>
              <a:gd name="connsiteY4" fmla="*/ 0 h 8594379"/>
              <a:gd name="connsiteX5" fmla="*/ 2330622 w 2330622"/>
              <a:gd name="connsiteY5" fmla="*/ 0 h 8594379"/>
              <a:gd name="connsiteX6" fmla="*/ 2330622 w 2330622"/>
              <a:gd name="connsiteY6" fmla="*/ 8594379 h 8594379"/>
              <a:gd name="connsiteX7" fmla="*/ 0 w 2330622"/>
              <a:gd name="connsiteY7" fmla="*/ 8594379 h 859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622" h="8594379">
                <a:moveTo>
                  <a:pt x="0" y="0"/>
                </a:moveTo>
                <a:lnTo>
                  <a:pt x="1430191" y="0"/>
                </a:lnTo>
                <a:lnTo>
                  <a:pt x="1430191" y="4611644"/>
                </a:lnTo>
                <a:lnTo>
                  <a:pt x="1741202" y="4611643"/>
                </a:lnTo>
                <a:lnTo>
                  <a:pt x="1741202" y="0"/>
                </a:lnTo>
                <a:lnTo>
                  <a:pt x="2330622" y="0"/>
                </a:lnTo>
                <a:lnTo>
                  <a:pt x="2330622" y="8594379"/>
                </a:lnTo>
                <a:lnTo>
                  <a:pt x="0" y="8594379"/>
                </a:lnTo>
                <a:close/>
              </a:path>
            </a:pathLst>
          </a:cu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8" name="矩形 7">
            <a:extLst>
              <a:ext uri="{FF2B5EF4-FFF2-40B4-BE49-F238E27FC236}">
                <a16:creationId xmlns:a16="http://schemas.microsoft.com/office/drawing/2014/main" id="{8BC3E32F-96C5-379A-0ACC-C7A0B2D26E84}"/>
              </a:ext>
            </a:extLst>
          </p:cNvPr>
          <p:cNvSpPr/>
          <p:nvPr userDrawn="1"/>
        </p:nvSpPr>
        <p:spPr>
          <a:xfrm rot="8302980">
            <a:off x="-2766859" y="6520127"/>
            <a:ext cx="5533719" cy="402696"/>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68966388-CA64-68C5-CBF3-D77B6D0A72EA}"/>
              </a:ext>
            </a:extLst>
          </p:cNvPr>
          <p:cNvSpPr/>
          <p:nvPr userDrawn="1"/>
        </p:nvSpPr>
        <p:spPr>
          <a:xfrm rot="8302980">
            <a:off x="-2113730" y="6566746"/>
            <a:ext cx="6407443" cy="978406"/>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53950C20-5DD8-8A3F-0F27-65F803D7611C}"/>
              </a:ext>
            </a:extLst>
          </p:cNvPr>
          <p:cNvSpPr/>
          <p:nvPr userDrawn="1"/>
        </p:nvSpPr>
        <p:spPr>
          <a:xfrm rot="2917968">
            <a:off x="7311804" y="-3397429"/>
            <a:ext cx="678883" cy="6429509"/>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27C3853D-D297-35D2-4250-1D58D66C3850}"/>
              </a:ext>
            </a:extLst>
          </p:cNvPr>
          <p:cNvSpPr/>
          <p:nvPr userDrawn="1"/>
        </p:nvSpPr>
        <p:spPr>
          <a:xfrm rot="2917968">
            <a:off x="7808203" y="-1635538"/>
            <a:ext cx="271800" cy="5975795"/>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98E87AF0-FBB8-63D7-32CC-65C367C2774C}"/>
              </a:ext>
            </a:extLst>
          </p:cNvPr>
          <p:cNvSpPr/>
          <p:nvPr userDrawn="1"/>
        </p:nvSpPr>
        <p:spPr>
          <a:xfrm rot="2917968">
            <a:off x="11359914" y="-1473499"/>
            <a:ext cx="448151" cy="5975795"/>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880415DA-F03E-2232-13F5-C6B70415BC98}"/>
              </a:ext>
            </a:extLst>
          </p:cNvPr>
          <p:cNvSpPr/>
          <p:nvPr userDrawn="1"/>
        </p:nvSpPr>
        <p:spPr>
          <a:xfrm rot="8302980">
            <a:off x="4784371" y="6355240"/>
            <a:ext cx="8006777" cy="764837"/>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B32332B7-0111-55B4-E5C0-FC25D819E2F0}"/>
              </a:ext>
            </a:extLst>
          </p:cNvPr>
          <p:cNvSpPr/>
          <p:nvPr userDrawn="1"/>
        </p:nvSpPr>
        <p:spPr>
          <a:xfrm>
            <a:off x="-118532" y="2628901"/>
            <a:ext cx="13106400" cy="1941524"/>
          </a:xfrm>
          <a:prstGeom prst="rect">
            <a:avLst/>
          </a:prstGeom>
          <a:solidFill>
            <a:schemeClr val="tx2">
              <a:lumMod val="75000"/>
              <a:alpha val="606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a:extLst>
              <a:ext uri="{FF2B5EF4-FFF2-40B4-BE49-F238E27FC236}">
                <a16:creationId xmlns:a16="http://schemas.microsoft.com/office/drawing/2014/main" id="{503803C1-6E8C-4821-AC17-BCD9D2D13C70}"/>
              </a:ext>
            </a:extLst>
          </p:cNvPr>
          <p:cNvGrpSpPr/>
          <p:nvPr userDrawn="1"/>
        </p:nvGrpSpPr>
        <p:grpSpPr>
          <a:xfrm>
            <a:off x="233372" y="228088"/>
            <a:ext cx="1740571" cy="532674"/>
            <a:chOff x="233372" y="228088"/>
            <a:chExt cx="1740571" cy="532674"/>
          </a:xfrm>
        </p:grpSpPr>
        <p:pic>
          <p:nvPicPr>
            <p:cNvPr id="20" name="图片 19">
              <a:extLst>
                <a:ext uri="{FF2B5EF4-FFF2-40B4-BE49-F238E27FC236}">
                  <a16:creationId xmlns:a16="http://schemas.microsoft.com/office/drawing/2014/main" id="{D56DD4F0-9DD5-DB79-CBAD-3FECAC746BF7}"/>
                </a:ext>
              </a:extLst>
            </p:cNvPr>
            <p:cNvPicPr>
              <a:picLocks noChangeAspect="1"/>
            </p:cNvPicPr>
            <p:nvPr userDrawn="1"/>
          </p:nvPicPr>
          <p:blipFill>
            <a:blip r:embed="rId3">
              <a:duotone>
                <a:schemeClr val="bg2">
                  <a:shade val="45000"/>
                  <a:satMod val="135000"/>
                </a:schemeClr>
                <a:prstClr val="white"/>
              </a:duotone>
            </a:blip>
            <a:stretch>
              <a:fillRect/>
            </a:stretch>
          </p:blipFill>
          <p:spPr>
            <a:xfrm>
              <a:off x="233372" y="228088"/>
              <a:ext cx="532674" cy="532674"/>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pic>
        <p:pic>
          <p:nvPicPr>
            <p:cNvPr id="21" name="图片 20">
              <a:extLst>
                <a:ext uri="{FF2B5EF4-FFF2-40B4-BE49-F238E27FC236}">
                  <a16:creationId xmlns:a16="http://schemas.microsoft.com/office/drawing/2014/main" id="{D4894710-5267-FC21-CB1D-B31E91AF4094}"/>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803275" y="334921"/>
              <a:ext cx="1170668" cy="31900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pic>
      </p:grpSp>
      <p:grpSp>
        <p:nvGrpSpPr>
          <p:cNvPr id="16" name="组合 15">
            <a:extLst>
              <a:ext uri="{FF2B5EF4-FFF2-40B4-BE49-F238E27FC236}">
                <a16:creationId xmlns:a16="http://schemas.microsoft.com/office/drawing/2014/main" id="{F47FBE76-89A8-F85E-B6DE-662E870A711C}"/>
              </a:ext>
            </a:extLst>
          </p:cNvPr>
          <p:cNvGrpSpPr/>
          <p:nvPr userDrawn="1"/>
        </p:nvGrpSpPr>
        <p:grpSpPr>
          <a:xfrm>
            <a:off x="-557226" y="698917"/>
            <a:ext cx="5157801" cy="6334862"/>
            <a:chOff x="-557226" y="698917"/>
            <a:chExt cx="5157801" cy="6334862"/>
          </a:xfrm>
        </p:grpSpPr>
        <p:pic>
          <p:nvPicPr>
            <p:cNvPr id="3" name="图片 2">
              <a:extLst>
                <a:ext uri="{FF2B5EF4-FFF2-40B4-BE49-F238E27FC236}">
                  <a16:creationId xmlns:a16="http://schemas.microsoft.com/office/drawing/2014/main" id="{F486ACD9-E4C2-2A97-F5FE-46302E20598E}"/>
                </a:ext>
              </a:extLst>
            </p:cNvPr>
            <p:cNvPicPr>
              <a:picLocks noChangeAspect="1"/>
            </p:cNvPicPr>
            <p:nvPr userDrawn="1"/>
          </p:nvPicPr>
          <p:blipFill>
            <a:blip r:embed="rId5"/>
            <a:srcRect l="31106"/>
            <a:stretch>
              <a:fillRect/>
            </a:stretch>
          </p:blipFill>
          <p:spPr>
            <a:xfrm>
              <a:off x="803275" y="742950"/>
              <a:ext cx="3797300" cy="5372100"/>
            </a:xfrm>
            <a:custGeom>
              <a:avLst/>
              <a:gdLst>
                <a:gd name="connsiteX0" fmla="*/ 825950 w 3797300"/>
                <a:gd name="connsiteY0" fmla="*/ 0 h 5372100"/>
                <a:gd name="connsiteX1" fmla="*/ 3797300 w 3797300"/>
                <a:gd name="connsiteY1" fmla="*/ 0 h 5372100"/>
                <a:gd name="connsiteX2" fmla="*/ 3797300 w 3797300"/>
                <a:gd name="connsiteY2" fmla="*/ 2686050 h 5372100"/>
                <a:gd name="connsiteX3" fmla="*/ 2077036 w 3797300"/>
                <a:gd name="connsiteY3" fmla="*/ 2686050 h 5372100"/>
                <a:gd name="connsiteX4" fmla="*/ 2077036 w 3797300"/>
                <a:gd name="connsiteY4" fmla="*/ 3662443 h 5372100"/>
                <a:gd name="connsiteX5" fmla="*/ 3797300 w 3797300"/>
                <a:gd name="connsiteY5" fmla="*/ 3662443 h 5372100"/>
                <a:gd name="connsiteX6" fmla="*/ 3797300 w 3797300"/>
                <a:gd name="connsiteY6" fmla="*/ 5372100 h 5372100"/>
                <a:gd name="connsiteX7" fmla="*/ 0 w 3797300"/>
                <a:gd name="connsiteY7" fmla="*/ 5372100 h 5372100"/>
                <a:gd name="connsiteX8" fmla="*/ 0 w 3797300"/>
                <a:gd name="connsiteY8" fmla="*/ 533951 h 5372100"/>
                <a:gd name="connsiteX9" fmla="*/ 68539 w 3797300"/>
                <a:gd name="connsiteY9" fmla="*/ 571152 h 5372100"/>
                <a:gd name="connsiteX10" fmla="*/ 282575 w 3797300"/>
                <a:gd name="connsiteY10" fmla="*/ 614364 h 5372100"/>
                <a:gd name="connsiteX11" fmla="*/ 832451 w 3797300"/>
                <a:gd name="connsiteY11" fmla="*/ 64488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300" h="5372100">
                  <a:moveTo>
                    <a:pt x="825950" y="0"/>
                  </a:moveTo>
                  <a:lnTo>
                    <a:pt x="3797300" y="0"/>
                  </a:lnTo>
                  <a:lnTo>
                    <a:pt x="3797300" y="2686050"/>
                  </a:lnTo>
                  <a:lnTo>
                    <a:pt x="2077036" y="2686050"/>
                  </a:lnTo>
                  <a:lnTo>
                    <a:pt x="2077036" y="3662443"/>
                  </a:lnTo>
                  <a:lnTo>
                    <a:pt x="3797300" y="3662443"/>
                  </a:lnTo>
                  <a:lnTo>
                    <a:pt x="3797300" y="5372100"/>
                  </a:lnTo>
                  <a:lnTo>
                    <a:pt x="0" y="5372100"/>
                  </a:lnTo>
                  <a:lnTo>
                    <a:pt x="0" y="533951"/>
                  </a:lnTo>
                  <a:lnTo>
                    <a:pt x="68539" y="571152"/>
                  </a:lnTo>
                  <a:cubicBezTo>
                    <a:pt x="134325" y="598977"/>
                    <a:pt x="206653" y="614364"/>
                    <a:pt x="282575" y="614364"/>
                  </a:cubicBezTo>
                  <a:cubicBezTo>
                    <a:pt x="586263" y="614364"/>
                    <a:pt x="832451" y="368176"/>
                    <a:pt x="832451" y="64488"/>
                  </a:cubicBezTo>
                  <a:close/>
                </a:path>
              </a:pathLst>
            </a:custGeom>
          </p:spPr>
        </p:pic>
        <p:pic>
          <p:nvPicPr>
            <p:cNvPr id="4" name="图片 3">
              <a:extLst>
                <a:ext uri="{FF2B5EF4-FFF2-40B4-BE49-F238E27FC236}">
                  <a16:creationId xmlns:a16="http://schemas.microsoft.com/office/drawing/2014/main" id="{CA1BC563-E4D7-0234-7A25-EA5A2B0640A1}"/>
                </a:ext>
              </a:extLst>
            </p:cNvPr>
            <p:cNvPicPr>
              <a:picLocks noChangeAspect="1"/>
            </p:cNvPicPr>
            <p:nvPr userDrawn="1"/>
          </p:nvPicPr>
          <p:blipFill>
            <a:blip r:embed="rId5"/>
            <a:srcRect l="31106" b="43539"/>
            <a:stretch>
              <a:fillRect/>
            </a:stretch>
          </p:blipFill>
          <p:spPr>
            <a:xfrm rot="19988771">
              <a:off x="212684" y="698917"/>
              <a:ext cx="3620815" cy="2892179"/>
            </a:xfrm>
            <a:custGeom>
              <a:avLst/>
              <a:gdLst>
                <a:gd name="connsiteX0" fmla="*/ 3620815 w 3620815"/>
                <a:gd name="connsiteY0" fmla="*/ 0 h 2892179"/>
                <a:gd name="connsiteX1" fmla="*/ 3620815 w 3620815"/>
                <a:gd name="connsiteY1" fmla="*/ 2561212 h 2892179"/>
                <a:gd name="connsiteX2" fmla="*/ 2845853 w 3620815"/>
                <a:gd name="connsiteY2" fmla="*/ 2561212 h 2892179"/>
                <a:gd name="connsiteX3" fmla="*/ 714069 w 3620815"/>
                <a:gd name="connsiteY3" fmla="*/ 1481856 h 2892179"/>
                <a:gd name="connsiteX4" fmla="*/ 0 w 3620815"/>
                <a:gd name="connsiteY4" fmla="*/ 2892179 h 2892179"/>
                <a:gd name="connsiteX5" fmla="*/ 0 w 3620815"/>
                <a:gd name="connsiteY5" fmla="*/ 509135 h 2892179"/>
                <a:gd name="connsiteX6" fmla="*/ 65354 w 3620815"/>
                <a:gd name="connsiteY6" fmla="*/ 544607 h 2892179"/>
                <a:gd name="connsiteX7" fmla="*/ 269442 w 3620815"/>
                <a:gd name="connsiteY7" fmla="*/ 585811 h 2892179"/>
                <a:gd name="connsiteX8" fmla="*/ 793762 w 3620815"/>
                <a:gd name="connsiteY8" fmla="*/ 61491 h 2892179"/>
                <a:gd name="connsiteX9" fmla="*/ 787563 w 3620815"/>
                <a:gd name="connsiteY9" fmla="*/ 0 h 28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0815" h="2892179">
                  <a:moveTo>
                    <a:pt x="3620815" y="0"/>
                  </a:moveTo>
                  <a:lnTo>
                    <a:pt x="3620815" y="2561212"/>
                  </a:lnTo>
                  <a:lnTo>
                    <a:pt x="2845853" y="2561212"/>
                  </a:lnTo>
                  <a:lnTo>
                    <a:pt x="714069" y="1481856"/>
                  </a:lnTo>
                  <a:lnTo>
                    <a:pt x="0" y="2892179"/>
                  </a:lnTo>
                  <a:lnTo>
                    <a:pt x="0" y="509135"/>
                  </a:lnTo>
                  <a:lnTo>
                    <a:pt x="65354" y="544607"/>
                  </a:lnTo>
                  <a:cubicBezTo>
                    <a:pt x="128082" y="571139"/>
                    <a:pt x="197049" y="585811"/>
                    <a:pt x="269442" y="585811"/>
                  </a:cubicBezTo>
                  <a:cubicBezTo>
                    <a:pt x="559016" y="585811"/>
                    <a:pt x="793762" y="351065"/>
                    <a:pt x="793762" y="61491"/>
                  </a:cubicBezTo>
                  <a:lnTo>
                    <a:pt x="787563" y="0"/>
                  </a:lnTo>
                  <a:close/>
                </a:path>
              </a:pathLst>
            </a:custGeom>
          </p:spPr>
        </p:pic>
        <p:pic>
          <p:nvPicPr>
            <p:cNvPr id="5" name="图片 4">
              <a:extLst>
                <a:ext uri="{FF2B5EF4-FFF2-40B4-BE49-F238E27FC236}">
                  <a16:creationId xmlns:a16="http://schemas.microsoft.com/office/drawing/2014/main" id="{5EA9D415-C5D9-4505-24BB-0BA3EEEA833A}"/>
                </a:ext>
              </a:extLst>
            </p:cNvPr>
            <p:cNvPicPr>
              <a:picLocks noChangeAspect="1"/>
            </p:cNvPicPr>
            <p:nvPr userDrawn="1"/>
          </p:nvPicPr>
          <p:blipFill>
            <a:blip r:embed="rId5"/>
            <a:srcRect l="31106" b="43539"/>
            <a:stretch>
              <a:fillRect/>
            </a:stretch>
          </p:blipFill>
          <p:spPr>
            <a:xfrm rot="7796762">
              <a:off x="138713" y="3155327"/>
              <a:ext cx="4312350" cy="3444553"/>
            </a:xfrm>
            <a:custGeom>
              <a:avLst/>
              <a:gdLst>
                <a:gd name="connsiteX0" fmla="*/ 0 w 4355730"/>
                <a:gd name="connsiteY0" fmla="*/ 3479203 h 3479203"/>
                <a:gd name="connsiteX1" fmla="*/ 0 w 4355730"/>
                <a:gd name="connsiteY1" fmla="*/ 612474 h 3479203"/>
                <a:gd name="connsiteX2" fmla="*/ 78619 w 4355730"/>
                <a:gd name="connsiteY2" fmla="*/ 655145 h 3479203"/>
                <a:gd name="connsiteX3" fmla="*/ 324131 w 4355730"/>
                <a:gd name="connsiteY3" fmla="*/ 704713 h 3479203"/>
                <a:gd name="connsiteX4" fmla="*/ 770132 w 4355730"/>
                <a:gd name="connsiteY4" fmla="*/ 519973 h 3479203"/>
                <a:gd name="connsiteX5" fmla="*/ 805873 w 4355730"/>
                <a:gd name="connsiteY5" fmla="*/ 476655 h 3479203"/>
                <a:gd name="connsiteX6" fmla="*/ 792430 w 4355730"/>
                <a:gd name="connsiteY6" fmla="*/ 697643 h 3479203"/>
                <a:gd name="connsiteX7" fmla="*/ 2087496 w 4355730"/>
                <a:gd name="connsiteY7" fmla="*/ 776422 h 3479203"/>
                <a:gd name="connsiteX8" fmla="*/ 2134726 w 4355730"/>
                <a:gd name="connsiteY8" fmla="*/ 0 h 3479203"/>
                <a:gd name="connsiteX9" fmla="*/ 4355730 w 4355730"/>
                <a:gd name="connsiteY9" fmla="*/ 0 h 3479203"/>
                <a:gd name="connsiteX10" fmla="*/ 4355730 w 4355730"/>
                <a:gd name="connsiteY10" fmla="*/ 3081060 h 3479203"/>
                <a:gd name="connsiteX11" fmla="*/ 3423474 w 4355730"/>
                <a:gd name="connsiteY11" fmla="*/ 3081060 h 3479203"/>
                <a:gd name="connsiteX12" fmla="*/ 859003 w 4355730"/>
                <a:gd name="connsiteY12" fmla="*/ 1782627 h 347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5730" h="3479203">
                  <a:moveTo>
                    <a:pt x="0" y="3479203"/>
                  </a:moveTo>
                  <a:lnTo>
                    <a:pt x="0" y="612474"/>
                  </a:lnTo>
                  <a:lnTo>
                    <a:pt x="78619" y="655145"/>
                  </a:lnTo>
                  <a:cubicBezTo>
                    <a:pt x="154079" y="687063"/>
                    <a:pt x="237044" y="704713"/>
                    <a:pt x="324131" y="704713"/>
                  </a:cubicBezTo>
                  <a:cubicBezTo>
                    <a:pt x="498305" y="704713"/>
                    <a:pt x="655990" y="634115"/>
                    <a:pt x="770132" y="519973"/>
                  </a:cubicBezTo>
                  <a:lnTo>
                    <a:pt x="805873" y="476655"/>
                  </a:lnTo>
                  <a:lnTo>
                    <a:pt x="792430" y="697643"/>
                  </a:lnTo>
                  <a:lnTo>
                    <a:pt x="2087496" y="776422"/>
                  </a:lnTo>
                  <a:lnTo>
                    <a:pt x="2134726" y="0"/>
                  </a:lnTo>
                  <a:lnTo>
                    <a:pt x="4355730" y="0"/>
                  </a:lnTo>
                  <a:lnTo>
                    <a:pt x="4355730" y="3081060"/>
                  </a:lnTo>
                  <a:lnTo>
                    <a:pt x="3423474" y="3081060"/>
                  </a:lnTo>
                  <a:lnTo>
                    <a:pt x="859003" y="1782627"/>
                  </a:lnTo>
                  <a:close/>
                </a:path>
              </a:pathLst>
            </a:custGeom>
          </p:spPr>
        </p:pic>
        <p:pic>
          <p:nvPicPr>
            <p:cNvPr id="22" name="图片 21">
              <a:extLst>
                <a:ext uri="{FF2B5EF4-FFF2-40B4-BE49-F238E27FC236}">
                  <a16:creationId xmlns:a16="http://schemas.microsoft.com/office/drawing/2014/main" id="{7148A02A-1CA2-25C8-89BB-33B53D4600FC}"/>
                </a:ext>
              </a:extLst>
            </p:cNvPr>
            <p:cNvPicPr>
              <a:picLocks noChangeAspect="1"/>
            </p:cNvPicPr>
            <p:nvPr userDrawn="1"/>
          </p:nvPicPr>
          <p:blipFill>
            <a:blip r:embed="rId3">
              <a:duotone>
                <a:prstClr val="black"/>
                <a:schemeClr val="accent1">
                  <a:tint val="45000"/>
                  <a:satMod val="400000"/>
                </a:schemeClr>
              </a:duotone>
              <a:alphaModFix amt="12000"/>
            </a:blip>
            <a:stretch>
              <a:fillRect/>
            </a:stretch>
          </p:blipFill>
          <p:spPr>
            <a:xfrm>
              <a:off x="-557226" y="1093709"/>
              <a:ext cx="4854901" cy="4854901"/>
            </a:xfrm>
            <a:prstGeom prst="rect">
              <a:avLst/>
            </a:prstGeom>
          </p:spPr>
        </p:pic>
      </p:grpSp>
    </p:spTree>
    <p:extLst>
      <p:ext uri="{BB962C8B-B14F-4D97-AF65-F5344CB8AC3E}">
        <p14:creationId xmlns:p14="http://schemas.microsoft.com/office/powerpoint/2010/main" val="252023023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普通">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B8332EE-E375-E82E-9C8D-69C8821C4D0E}"/>
              </a:ext>
            </a:extLst>
          </p:cNvPr>
          <p:cNvSpPr/>
          <p:nvPr userDrawn="1"/>
        </p:nvSpPr>
        <p:spPr>
          <a:xfrm rot="8302980">
            <a:off x="-80228" y="159360"/>
            <a:ext cx="3434859" cy="88329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3" name="内容占位符 2">
            <a:extLst>
              <a:ext uri="{FF2B5EF4-FFF2-40B4-BE49-F238E27FC236}">
                <a16:creationId xmlns:a16="http://schemas.microsoft.com/office/drawing/2014/main" id="{3B93C1B9-57C7-4630-499C-C6FEC2DE0546}"/>
              </a:ext>
            </a:extLst>
          </p:cNvPr>
          <p:cNvSpPr>
            <a:spLocks noGrp="1"/>
          </p:cNvSpPr>
          <p:nvPr>
            <p:ph idx="1"/>
          </p:nvPr>
        </p:nvSpPr>
        <p:spPr>
          <a:xfrm>
            <a:off x="1637200" y="1628247"/>
            <a:ext cx="9679528" cy="3847541"/>
          </a:xfrm>
          <a:prstGeom prst="rect">
            <a:avLst/>
          </a:prstGeo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a:extLst>
              <a:ext uri="{FF2B5EF4-FFF2-40B4-BE49-F238E27FC236}">
                <a16:creationId xmlns:a16="http://schemas.microsoft.com/office/drawing/2014/main" id="{5754704F-5FBF-8991-8866-E48A9DC0C28D}"/>
              </a:ext>
            </a:extLst>
          </p:cNvPr>
          <p:cNvSpPr>
            <a:spLocks noGrp="1"/>
          </p:cNvSpPr>
          <p:nvPr>
            <p:ph type="body" sz="quarter" idx="13" hasCustomPrompt="1"/>
          </p:nvPr>
        </p:nvSpPr>
        <p:spPr>
          <a:xfrm rot="19090390">
            <a:off x="32577" y="346190"/>
            <a:ext cx="3209246" cy="509636"/>
          </a:xfrm>
        </p:spPr>
        <p:txBody>
          <a:bodyPr anchor="ctr">
            <a:normAutofit/>
          </a:bodyPr>
          <a:lstStyle>
            <a:lvl1pPr marL="0" indent="0">
              <a:buNone/>
              <a:defRPr sz="2200">
                <a:solidFill>
                  <a:schemeClr val="bg1"/>
                </a:solidFill>
                <a:latin typeface="PangMenZhengDao" panose="02010600030101010101" pitchFamily="2" charset="-122"/>
                <a:ea typeface="PangMenZhengDao" panose="02010600030101010101" pitchFamily="2" charset="-122"/>
              </a:defRPr>
            </a:lvl1pPr>
          </a:lstStyle>
          <a:p>
            <a:pPr lvl="0"/>
            <a:r>
              <a:rPr kumimoji="1" lang="zh-CN" altLang="en-US" dirty="0"/>
              <a:t>单击此处编辑节标题</a:t>
            </a:r>
          </a:p>
        </p:txBody>
      </p:sp>
      <p:sp>
        <p:nvSpPr>
          <p:cNvPr id="10" name="矩形 9">
            <a:extLst>
              <a:ext uri="{FF2B5EF4-FFF2-40B4-BE49-F238E27FC236}">
                <a16:creationId xmlns:a16="http://schemas.microsoft.com/office/drawing/2014/main" id="{6CE1115C-158F-B919-1C73-BB446CC87DE1}"/>
              </a:ext>
            </a:extLst>
          </p:cNvPr>
          <p:cNvSpPr/>
          <p:nvPr userDrawn="1"/>
        </p:nvSpPr>
        <p:spPr>
          <a:xfrm rot="2917968" flipH="1">
            <a:off x="2835033" y="-1852162"/>
            <a:ext cx="323061" cy="3768422"/>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4AAF5D3A-9869-3001-5C6D-CC39673A496B}"/>
              </a:ext>
            </a:extLst>
          </p:cNvPr>
          <p:cNvSpPr/>
          <p:nvPr userDrawn="1"/>
        </p:nvSpPr>
        <p:spPr>
          <a:xfrm rot="2917968" flipH="1">
            <a:off x="181863" y="-205726"/>
            <a:ext cx="127535" cy="2431060"/>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4E668CE7-97CA-89B2-AD16-600D24542A70}"/>
              </a:ext>
            </a:extLst>
          </p:cNvPr>
          <p:cNvSpPr/>
          <p:nvPr userDrawn="1"/>
        </p:nvSpPr>
        <p:spPr>
          <a:xfrm rot="8302980">
            <a:off x="-1117277" y="820358"/>
            <a:ext cx="1939376" cy="936448"/>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CEAE49C4-341C-BD33-C993-2F2A5E5381A2}"/>
              </a:ext>
            </a:extLst>
          </p:cNvPr>
          <p:cNvSpPr/>
          <p:nvPr userDrawn="1"/>
        </p:nvSpPr>
        <p:spPr>
          <a:xfrm rot="8302980">
            <a:off x="-1126896" y="2609277"/>
            <a:ext cx="2648169" cy="138594"/>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1DC9D4EA-FBE1-69AC-E227-8784062D0B48}"/>
              </a:ext>
            </a:extLst>
          </p:cNvPr>
          <p:cNvSpPr/>
          <p:nvPr userDrawn="1"/>
        </p:nvSpPr>
        <p:spPr>
          <a:xfrm rot="8302980">
            <a:off x="10768678" y="5493342"/>
            <a:ext cx="3434859" cy="39700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15" name="矩形 14">
            <a:extLst>
              <a:ext uri="{FF2B5EF4-FFF2-40B4-BE49-F238E27FC236}">
                <a16:creationId xmlns:a16="http://schemas.microsoft.com/office/drawing/2014/main" id="{16009025-5852-8183-A891-2D2780334FF3}"/>
              </a:ext>
            </a:extLst>
          </p:cNvPr>
          <p:cNvSpPr/>
          <p:nvPr userDrawn="1"/>
        </p:nvSpPr>
        <p:spPr>
          <a:xfrm rot="8302980">
            <a:off x="9312567" y="6788703"/>
            <a:ext cx="2648169" cy="138594"/>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标题 1">
            <a:extLst>
              <a:ext uri="{FF2B5EF4-FFF2-40B4-BE49-F238E27FC236}">
                <a16:creationId xmlns:a16="http://schemas.microsoft.com/office/drawing/2014/main" id="{6C4C2FAF-C9A8-BD88-36BF-558FB78A7B04}"/>
              </a:ext>
            </a:extLst>
          </p:cNvPr>
          <p:cNvSpPr>
            <a:spLocks noGrp="1"/>
          </p:cNvSpPr>
          <p:nvPr>
            <p:ph type="title"/>
          </p:nvPr>
        </p:nvSpPr>
        <p:spPr>
          <a:xfrm>
            <a:off x="4517397" y="917345"/>
            <a:ext cx="6799331" cy="579438"/>
          </a:xfrm>
          <a:prstGeom prst="rect">
            <a:avLst/>
          </a:prstGeom>
        </p:spPr>
        <p:txBody>
          <a:bodyPr/>
          <a:lstStyle>
            <a:lvl1pPr algn="r">
              <a:defRPr>
                <a:latin typeface="PangMenZhengDao" panose="02010600030101010101" pitchFamily="2" charset="-122"/>
                <a:ea typeface="PangMenZhengDao" panose="02010600030101010101" pitchFamily="2" charset="-122"/>
              </a:defRPr>
            </a:lvl1pPr>
          </a:lstStyle>
          <a:p>
            <a:r>
              <a:rPr kumimoji="1" lang="zh-CN" altLang="en-US" dirty="0"/>
              <a:t>单击此处编辑母版标题样式</a:t>
            </a:r>
          </a:p>
        </p:txBody>
      </p:sp>
      <p:pic>
        <p:nvPicPr>
          <p:cNvPr id="5" name="图片 4">
            <a:extLst>
              <a:ext uri="{FF2B5EF4-FFF2-40B4-BE49-F238E27FC236}">
                <a16:creationId xmlns:a16="http://schemas.microsoft.com/office/drawing/2014/main" id="{6A1320B5-D699-F1F2-057F-238C1EA21BE4}"/>
              </a:ext>
            </a:extLst>
          </p:cNvPr>
          <p:cNvPicPr>
            <a:picLocks noChangeAspect="1"/>
          </p:cNvPicPr>
          <p:nvPr userDrawn="1"/>
        </p:nvPicPr>
        <p:blipFill>
          <a:blip r:embed="rId2">
            <a:duotone>
              <a:prstClr val="black"/>
              <a:schemeClr val="accent1">
                <a:tint val="45000"/>
                <a:satMod val="400000"/>
              </a:schemeClr>
            </a:duotone>
            <a:alphaModFix amt="5000"/>
          </a:blip>
          <a:stretch>
            <a:fillRect/>
          </a:stretch>
        </p:blipFill>
        <p:spPr>
          <a:xfrm>
            <a:off x="7765841" y="1800753"/>
            <a:ext cx="6858000" cy="6858000"/>
          </a:xfrm>
          <a:prstGeom prst="rect">
            <a:avLst/>
          </a:prstGeom>
        </p:spPr>
      </p:pic>
    </p:spTree>
    <p:extLst>
      <p:ext uri="{BB962C8B-B14F-4D97-AF65-F5344CB8AC3E}">
        <p14:creationId xmlns:p14="http://schemas.microsoft.com/office/powerpoint/2010/main" val="804392604"/>
      </p:ext>
    </p:extLst>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两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1AE287-17F0-9CAE-44E6-70501D3102CB}"/>
              </a:ext>
            </a:extLst>
          </p:cNvPr>
          <p:cNvSpPr>
            <a:spLocks noGrp="1"/>
          </p:cNvSpPr>
          <p:nvPr>
            <p:ph sz="half" idx="1"/>
          </p:nvPr>
        </p:nvSpPr>
        <p:spPr>
          <a:xfrm>
            <a:off x="838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BCA44B6-D86F-B67C-88C2-C87A54B96163}"/>
              </a:ext>
            </a:extLst>
          </p:cNvPr>
          <p:cNvSpPr>
            <a:spLocks noGrp="1"/>
          </p:cNvSpPr>
          <p:nvPr>
            <p:ph sz="half" idx="2"/>
          </p:nvPr>
        </p:nvSpPr>
        <p:spPr>
          <a:xfrm>
            <a:off x="6172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8" name="矩形 7">
            <a:extLst>
              <a:ext uri="{FF2B5EF4-FFF2-40B4-BE49-F238E27FC236}">
                <a16:creationId xmlns:a16="http://schemas.microsoft.com/office/drawing/2014/main" id="{59ED5D08-2BB9-9950-233F-874DB4E0664F}"/>
              </a:ext>
            </a:extLst>
          </p:cNvPr>
          <p:cNvSpPr/>
          <p:nvPr userDrawn="1"/>
        </p:nvSpPr>
        <p:spPr>
          <a:xfrm rot="8302980">
            <a:off x="-80228" y="159360"/>
            <a:ext cx="3434859" cy="88329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9" name="文本占位符 8">
            <a:extLst>
              <a:ext uri="{FF2B5EF4-FFF2-40B4-BE49-F238E27FC236}">
                <a16:creationId xmlns:a16="http://schemas.microsoft.com/office/drawing/2014/main" id="{F99D3C7B-AD4D-B572-D9A1-F446B538BFA4}"/>
              </a:ext>
            </a:extLst>
          </p:cNvPr>
          <p:cNvSpPr>
            <a:spLocks noGrp="1"/>
          </p:cNvSpPr>
          <p:nvPr>
            <p:ph type="body" sz="quarter" idx="13" hasCustomPrompt="1"/>
          </p:nvPr>
        </p:nvSpPr>
        <p:spPr>
          <a:xfrm rot="19090390">
            <a:off x="32577" y="346190"/>
            <a:ext cx="3209246" cy="509636"/>
          </a:xfrm>
        </p:spPr>
        <p:txBody>
          <a:bodyPr anchor="ctr">
            <a:normAutofit/>
          </a:bodyPr>
          <a:lstStyle>
            <a:lvl1pPr marL="0" indent="0">
              <a:buNone/>
              <a:defRPr sz="2200">
                <a:solidFill>
                  <a:schemeClr val="bg1"/>
                </a:solidFill>
                <a:latin typeface="PangMenZhengDao" panose="02010600030101010101" pitchFamily="2" charset="-122"/>
                <a:ea typeface="PangMenZhengDao" panose="02010600030101010101" pitchFamily="2" charset="-122"/>
              </a:defRPr>
            </a:lvl1pPr>
          </a:lstStyle>
          <a:p>
            <a:pPr lvl="0"/>
            <a:r>
              <a:rPr kumimoji="1" lang="zh-CN" altLang="en-US" dirty="0"/>
              <a:t>单击此处编辑节标题</a:t>
            </a:r>
          </a:p>
        </p:txBody>
      </p:sp>
      <p:sp>
        <p:nvSpPr>
          <p:cNvPr id="10" name="矩形 9">
            <a:extLst>
              <a:ext uri="{FF2B5EF4-FFF2-40B4-BE49-F238E27FC236}">
                <a16:creationId xmlns:a16="http://schemas.microsoft.com/office/drawing/2014/main" id="{4ABB9CE4-62BA-7EC6-7BFE-D7D6492B0F8F}"/>
              </a:ext>
            </a:extLst>
          </p:cNvPr>
          <p:cNvSpPr/>
          <p:nvPr userDrawn="1"/>
        </p:nvSpPr>
        <p:spPr>
          <a:xfrm rot="2917968" flipH="1">
            <a:off x="2835033" y="-1852162"/>
            <a:ext cx="323061" cy="3768422"/>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B4BBB4DF-6BA6-BFAE-6953-0B56255D5E94}"/>
              </a:ext>
            </a:extLst>
          </p:cNvPr>
          <p:cNvSpPr/>
          <p:nvPr userDrawn="1"/>
        </p:nvSpPr>
        <p:spPr>
          <a:xfrm rot="2917968" flipH="1">
            <a:off x="181863" y="-205726"/>
            <a:ext cx="127535" cy="2431060"/>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1B1C620D-4F80-418E-8AB8-AE5BCEE4B22E}"/>
              </a:ext>
            </a:extLst>
          </p:cNvPr>
          <p:cNvSpPr/>
          <p:nvPr userDrawn="1"/>
        </p:nvSpPr>
        <p:spPr>
          <a:xfrm rot="8302980">
            <a:off x="-1117277" y="820358"/>
            <a:ext cx="1939376" cy="936448"/>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AF02C354-E8C8-9994-C63D-42A2FBBA6367}"/>
              </a:ext>
            </a:extLst>
          </p:cNvPr>
          <p:cNvSpPr/>
          <p:nvPr userDrawn="1"/>
        </p:nvSpPr>
        <p:spPr>
          <a:xfrm rot="8302980">
            <a:off x="-1126896" y="2609277"/>
            <a:ext cx="2648169" cy="138594"/>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C1458D9E-7A31-0537-0731-522B9D73229B}"/>
              </a:ext>
            </a:extLst>
          </p:cNvPr>
          <p:cNvSpPr/>
          <p:nvPr userDrawn="1"/>
        </p:nvSpPr>
        <p:spPr>
          <a:xfrm rot="8302980">
            <a:off x="10768678" y="5493342"/>
            <a:ext cx="3434859" cy="39700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15" name="矩形 14">
            <a:extLst>
              <a:ext uri="{FF2B5EF4-FFF2-40B4-BE49-F238E27FC236}">
                <a16:creationId xmlns:a16="http://schemas.microsoft.com/office/drawing/2014/main" id="{6E42CE21-BD85-21D6-E3DC-BFC11513B928}"/>
              </a:ext>
            </a:extLst>
          </p:cNvPr>
          <p:cNvSpPr/>
          <p:nvPr userDrawn="1"/>
        </p:nvSpPr>
        <p:spPr>
          <a:xfrm rot="8302980">
            <a:off x="9312567" y="6788703"/>
            <a:ext cx="2648169" cy="138594"/>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779737A0-EAA2-5E3F-A2D0-D3A275A6D0BB}"/>
              </a:ext>
            </a:extLst>
          </p:cNvPr>
          <p:cNvSpPr>
            <a:spLocks noGrp="1"/>
          </p:cNvSpPr>
          <p:nvPr>
            <p:ph type="title"/>
          </p:nvPr>
        </p:nvSpPr>
        <p:spPr>
          <a:xfrm>
            <a:off x="4517397" y="917345"/>
            <a:ext cx="6799331" cy="579438"/>
          </a:xfrm>
          <a:prstGeom prst="rect">
            <a:avLst/>
          </a:prstGeom>
        </p:spPr>
        <p:txBody>
          <a:bodyPr/>
          <a:lstStyle>
            <a:lvl1pPr algn="r">
              <a:defRPr>
                <a:latin typeface="PangMenZhengDao" panose="02010600030101010101" pitchFamily="2" charset="-122"/>
                <a:ea typeface="PangMenZhengDao" panose="02010600030101010101" pitchFamily="2" charset="-122"/>
              </a:defRPr>
            </a:lvl1pPr>
          </a:lstStyle>
          <a:p>
            <a:r>
              <a:rPr kumimoji="1" lang="zh-CN" altLang="en-US" dirty="0"/>
              <a:t>单击此处编辑母版标题样式</a:t>
            </a:r>
          </a:p>
        </p:txBody>
      </p:sp>
      <p:pic>
        <p:nvPicPr>
          <p:cNvPr id="5" name="图片 4">
            <a:extLst>
              <a:ext uri="{FF2B5EF4-FFF2-40B4-BE49-F238E27FC236}">
                <a16:creationId xmlns:a16="http://schemas.microsoft.com/office/drawing/2014/main" id="{78D81B40-FAC4-5B71-D48E-42DA2681641C}"/>
              </a:ext>
            </a:extLst>
          </p:cNvPr>
          <p:cNvPicPr>
            <a:picLocks noChangeAspect="1"/>
          </p:cNvPicPr>
          <p:nvPr userDrawn="1"/>
        </p:nvPicPr>
        <p:blipFill>
          <a:blip r:embed="rId2">
            <a:duotone>
              <a:prstClr val="black"/>
              <a:schemeClr val="accent1">
                <a:tint val="45000"/>
                <a:satMod val="400000"/>
              </a:schemeClr>
            </a:duotone>
            <a:alphaModFix amt="5000"/>
          </a:blip>
          <a:stretch>
            <a:fillRect/>
          </a:stretch>
        </p:blipFill>
        <p:spPr>
          <a:xfrm>
            <a:off x="7765841" y="1800753"/>
            <a:ext cx="6858000" cy="6858000"/>
          </a:xfrm>
          <a:prstGeom prst="rect">
            <a:avLst/>
          </a:prstGeom>
        </p:spPr>
      </p:pic>
    </p:spTree>
    <p:extLst>
      <p:ext uri="{BB962C8B-B14F-4D97-AF65-F5344CB8AC3E}">
        <p14:creationId xmlns:p14="http://schemas.microsoft.com/office/powerpoint/2010/main" val="1873293695"/>
      </p:ext>
    </p:extLst>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左标题右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F3818-E04C-8C2F-D74D-0398B59C0459}"/>
              </a:ext>
            </a:extLst>
          </p:cNvPr>
          <p:cNvSpPr>
            <a:spLocks noGrp="1"/>
          </p:cNvSpPr>
          <p:nvPr>
            <p:ph type="title"/>
          </p:nvPr>
        </p:nvSpPr>
        <p:spPr>
          <a:xfrm>
            <a:off x="836612" y="952289"/>
            <a:ext cx="3932237" cy="1600200"/>
          </a:xfrm>
          <a:prstGeom prst="rect">
            <a:avLst/>
          </a:prstGeom>
        </p:spPr>
        <p:txBody>
          <a:bodyPr anchor="ctr"/>
          <a:lstStyle>
            <a:lvl1pPr algn="r">
              <a:defRPr sz="3200">
                <a:latin typeface="PangMenZhengDao" panose="02010600030101010101" pitchFamily="2" charset="-122"/>
                <a:ea typeface="PangMenZhengDao" panose="02010600030101010101" pitchFamily="2" charset="-122"/>
              </a:defRPr>
            </a:lvl1pPr>
          </a:lstStyle>
          <a:p>
            <a:r>
              <a:rPr kumimoji="1" lang="zh-CN" altLang="en-US" dirty="0"/>
              <a:t>单击此处编辑母版标题样式</a:t>
            </a:r>
          </a:p>
        </p:txBody>
      </p:sp>
      <p:sp>
        <p:nvSpPr>
          <p:cNvPr id="3" name="图片占位符 2">
            <a:extLst>
              <a:ext uri="{FF2B5EF4-FFF2-40B4-BE49-F238E27FC236}">
                <a16:creationId xmlns:a16="http://schemas.microsoft.com/office/drawing/2014/main" id="{55240FD8-96E9-1184-81B5-51539F8F0F6B}"/>
              </a:ext>
            </a:extLst>
          </p:cNvPr>
          <p:cNvSpPr>
            <a:spLocks noGrp="1"/>
          </p:cNvSpPr>
          <p:nvPr>
            <p:ph type="pic" idx="1"/>
          </p:nvPr>
        </p:nvSpPr>
        <p:spPr>
          <a:xfrm>
            <a:off x="5183188" y="952289"/>
            <a:ext cx="6172200" cy="517704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dirty="0"/>
          </a:p>
        </p:txBody>
      </p:sp>
      <p:sp>
        <p:nvSpPr>
          <p:cNvPr id="4" name="文本占位符 3">
            <a:extLst>
              <a:ext uri="{FF2B5EF4-FFF2-40B4-BE49-F238E27FC236}">
                <a16:creationId xmlns:a16="http://schemas.microsoft.com/office/drawing/2014/main" id="{713720C2-9929-7F40-AAAC-8A995567F80C}"/>
              </a:ext>
            </a:extLst>
          </p:cNvPr>
          <p:cNvSpPr>
            <a:spLocks noGrp="1"/>
          </p:cNvSpPr>
          <p:nvPr>
            <p:ph type="body" sz="half" idx="2"/>
          </p:nvPr>
        </p:nvSpPr>
        <p:spPr>
          <a:xfrm>
            <a:off x="888321" y="2654648"/>
            <a:ext cx="3932237" cy="347469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8" name="矩形 7">
            <a:extLst>
              <a:ext uri="{FF2B5EF4-FFF2-40B4-BE49-F238E27FC236}">
                <a16:creationId xmlns:a16="http://schemas.microsoft.com/office/drawing/2014/main" id="{B839F794-F30A-9ABD-4749-FBE0DD264E65}"/>
              </a:ext>
            </a:extLst>
          </p:cNvPr>
          <p:cNvSpPr/>
          <p:nvPr userDrawn="1"/>
        </p:nvSpPr>
        <p:spPr>
          <a:xfrm rot="8302980">
            <a:off x="-80228" y="159360"/>
            <a:ext cx="3434859" cy="88329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9" name="文本占位符 8">
            <a:extLst>
              <a:ext uri="{FF2B5EF4-FFF2-40B4-BE49-F238E27FC236}">
                <a16:creationId xmlns:a16="http://schemas.microsoft.com/office/drawing/2014/main" id="{3CB651CF-A7A0-994C-D9F5-F3FCC7BFA03A}"/>
              </a:ext>
            </a:extLst>
          </p:cNvPr>
          <p:cNvSpPr>
            <a:spLocks noGrp="1"/>
          </p:cNvSpPr>
          <p:nvPr>
            <p:ph type="body" sz="quarter" idx="13" hasCustomPrompt="1"/>
          </p:nvPr>
        </p:nvSpPr>
        <p:spPr>
          <a:xfrm rot="19090390">
            <a:off x="32577" y="346190"/>
            <a:ext cx="3209246" cy="509636"/>
          </a:xfrm>
        </p:spPr>
        <p:txBody>
          <a:bodyPr anchor="ctr">
            <a:normAutofit/>
          </a:bodyPr>
          <a:lstStyle>
            <a:lvl1pPr marL="0" indent="0">
              <a:buNone/>
              <a:defRPr sz="2200">
                <a:solidFill>
                  <a:schemeClr val="bg1"/>
                </a:solidFill>
                <a:latin typeface="PangMenZhengDao" panose="02010600030101010101" pitchFamily="2" charset="-122"/>
                <a:ea typeface="PangMenZhengDao" panose="02010600030101010101" pitchFamily="2" charset="-122"/>
              </a:defRPr>
            </a:lvl1pPr>
          </a:lstStyle>
          <a:p>
            <a:pPr lvl="0"/>
            <a:r>
              <a:rPr kumimoji="1" lang="zh-CN" altLang="en-US" dirty="0"/>
              <a:t>单击此处编辑节标题</a:t>
            </a:r>
          </a:p>
        </p:txBody>
      </p:sp>
      <p:sp>
        <p:nvSpPr>
          <p:cNvPr id="10" name="矩形 9">
            <a:extLst>
              <a:ext uri="{FF2B5EF4-FFF2-40B4-BE49-F238E27FC236}">
                <a16:creationId xmlns:a16="http://schemas.microsoft.com/office/drawing/2014/main" id="{A79C6B70-FFAF-5B4E-6FA1-58E6B56F370A}"/>
              </a:ext>
            </a:extLst>
          </p:cNvPr>
          <p:cNvSpPr/>
          <p:nvPr userDrawn="1"/>
        </p:nvSpPr>
        <p:spPr>
          <a:xfrm rot="2917968" flipH="1">
            <a:off x="2835033" y="-1852162"/>
            <a:ext cx="323061" cy="3768422"/>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04C6334F-97A3-EC00-19E0-DB79356810A8}"/>
              </a:ext>
            </a:extLst>
          </p:cNvPr>
          <p:cNvSpPr/>
          <p:nvPr userDrawn="1"/>
        </p:nvSpPr>
        <p:spPr>
          <a:xfrm rot="2917968" flipH="1">
            <a:off x="181863" y="-205726"/>
            <a:ext cx="127535" cy="2431060"/>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6C4B0C19-5F96-A935-7887-DADA0422CCD0}"/>
              </a:ext>
            </a:extLst>
          </p:cNvPr>
          <p:cNvSpPr/>
          <p:nvPr userDrawn="1"/>
        </p:nvSpPr>
        <p:spPr>
          <a:xfrm rot="8302980">
            <a:off x="-1117277" y="820358"/>
            <a:ext cx="1939376" cy="936448"/>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266659E9-6AF0-E0B6-3B50-65867CECB586}"/>
              </a:ext>
            </a:extLst>
          </p:cNvPr>
          <p:cNvSpPr/>
          <p:nvPr userDrawn="1"/>
        </p:nvSpPr>
        <p:spPr>
          <a:xfrm rot="8302980">
            <a:off x="-1126896" y="2609277"/>
            <a:ext cx="2648169" cy="138594"/>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D14CFA91-1F69-8D0B-505F-EDF0889CCB91}"/>
              </a:ext>
            </a:extLst>
          </p:cNvPr>
          <p:cNvSpPr/>
          <p:nvPr userDrawn="1"/>
        </p:nvSpPr>
        <p:spPr>
          <a:xfrm rot="8302980">
            <a:off x="10768678" y="5493342"/>
            <a:ext cx="3434859" cy="39700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15" name="矩形 14">
            <a:extLst>
              <a:ext uri="{FF2B5EF4-FFF2-40B4-BE49-F238E27FC236}">
                <a16:creationId xmlns:a16="http://schemas.microsoft.com/office/drawing/2014/main" id="{89AEBCE6-8497-48F7-AAAA-D78AFAC76E5F}"/>
              </a:ext>
            </a:extLst>
          </p:cNvPr>
          <p:cNvSpPr/>
          <p:nvPr userDrawn="1"/>
        </p:nvSpPr>
        <p:spPr>
          <a:xfrm rot="8302980">
            <a:off x="9312567" y="6788703"/>
            <a:ext cx="2648169" cy="138594"/>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5" name="图片 4">
            <a:extLst>
              <a:ext uri="{FF2B5EF4-FFF2-40B4-BE49-F238E27FC236}">
                <a16:creationId xmlns:a16="http://schemas.microsoft.com/office/drawing/2014/main" id="{5AB29A3D-7CE3-98AE-E98F-9BAC51DA5390}"/>
              </a:ext>
            </a:extLst>
          </p:cNvPr>
          <p:cNvPicPr>
            <a:picLocks noChangeAspect="1"/>
          </p:cNvPicPr>
          <p:nvPr userDrawn="1"/>
        </p:nvPicPr>
        <p:blipFill>
          <a:blip r:embed="rId2">
            <a:duotone>
              <a:prstClr val="black"/>
              <a:schemeClr val="accent1">
                <a:tint val="45000"/>
                <a:satMod val="400000"/>
              </a:schemeClr>
            </a:duotone>
            <a:alphaModFix amt="5000"/>
          </a:blip>
          <a:stretch>
            <a:fillRect/>
          </a:stretch>
        </p:blipFill>
        <p:spPr>
          <a:xfrm>
            <a:off x="7765841" y="1800753"/>
            <a:ext cx="6858000" cy="6858000"/>
          </a:xfrm>
          <a:prstGeom prst="rect">
            <a:avLst/>
          </a:prstGeom>
        </p:spPr>
      </p:pic>
    </p:spTree>
    <p:extLst>
      <p:ext uri="{BB962C8B-B14F-4D97-AF65-F5344CB8AC3E}">
        <p14:creationId xmlns:p14="http://schemas.microsoft.com/office/powerpoint/2010/main" val="2475005074"/>
      </p:ext>
    </p:extLst>
  </p:cSld>
  <p:clrMapOvr>
    <a:masterClrMapping/>
  </p:clrMapOvr>
  <p:transition>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4D923BC-4785-E84C-6D20-025B469CC1A2}"/>
              </a:ext>
            </a:extLst>
          </p:cNvPr>
          <p:cNvSpPr/>
          <p:nvPr userDrawn="1"/>
        </p:nvSpPr>
        <p:spPr>
          <a:xfrm rot="8302980">
            <a:off x="-80228" y="159360"/>
            <a:ext cx="3434859" cy="88329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6" name="文本占位符 8">
            <a:extLst>
              <a:ext uri="{FF2B5EF4-FFF2-40B4-BE49-F238E27FC236}">
                <a16:creationId xmlns:a16="http://schemas.microsoft.com/office/drawing/2014/main" id="{0CC2F1A6-7E79-099A-814F-529FBEE34F72}"/>
              </a:ext>
            </a:extLst>
          </p:cNvPr>
          <p:cNvSpPr>
            <a:spLocks noGrp="1"/>
          </p:cNvSpPr>
          <p:nvPr>
            <p:ph type="body" sz="quarter" idx="13" hasCustomPrompt="1"/>
          </p:nvPr>
        </p:nvSpPr>
        <p:spPr>
          <a:xfrm rot="19090390">
            <a:off x="32577" y="346190"/>
            <a:ext cx="3209246" cy="509636"/>
          </a:xfrm>
        </p:spPr>
        <p:txBody>
          <a:bodyPr anchor="ctr">
            <a:normAutofit/>
          </a:bodyPr>
          <a:lstStyle>
            <a:lvl1pPr marL="0" indent="0">
              <a:buNone/>
              <a:defRPr sz="2200">
                <a:solidFill>
                  <a:schemeClr val="bg1"/>
                </a:solidFill>
                <a:latin typeface="PangMenZhengDao" panose="02010600030101010101" pitchFamily="2" charset="-122"/>
                <a:ea typeface="PangMenZhengDao" panose="02010600030101010101" pitchFamily="2" charset="-122"/>
              </a:defRPr>
            </a:lvl1pPr>
          </a:lstStyle>
          <a:p>
            <a:pPr lvl="0"/>
            <a:r>
              <a:rPr kumimoji="1" lang="zh-CN" altLang="en-US" dirty="0"/>
              <a:t>单击此处编辑节标题</a:t>
            </a:r>
          </a:p>
        </p:txBody>
      </p:sp>
      <p:sp>
        <p:nvSpPr>
          <p:cNvPr id="7" name="矩形 6">
            <a:extLst>
              <a:ext uri="{FF2B5EF4-FFF2-40B4-BE49-F238E27FC236}">
                <a16:creationId xmlns:a16="http://schemas.microsoft.com/office/drawing/2014/main" id="{0C9CECC6-7485-5008-CDD9-709A9007B2EE}"/>
              </a:ext>
            </a:extLst>
          </p:cNvPr>
          <p:cNvSpPr/>
          <p:nvPr userDrawn="1"/>
        </p:nvSpPr>
        <p:spPr>
          <a:xfrm rot="2917968" flipH="1">
            <a:off x="2835033" y="-1852162"/>
            <a:ext cx="323061" cy="3768422"/>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a:extLst>
              <a:ext uri="{FF2B5EF4-FFF2-40B4-BE49-F238E27FC236}">
                <a16:creationId xmlns:a16="http://schemas.microsoft.com/office/drawing/2014/main" id="{60508412-6C34-38CD-9967-1D8786432D94}"/>
              </a:ext>
            </a:extLst>
          </p:cNvPr>
          <p:cNvSpPr/>
          <p:nvPr userDrawn="1"/>
        </p:nvSpPr>
        <p:spPr>
          <a:xfrm rot="2917968" flipH="1">
            <a:off x="181863" y="-205726"/>
            <a:ext cx="127535" cy="2431060"/>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EAB88654-A9D2-1490-6841-BDF042400D6D}"/>
              </a:ext>
            </a:extLst>
          </p:cNvPr>
          <p:cNvSpPr/>
          <p:nvPr userDrawn="1"/>
        </p:nvSpPr>
        <p:spPr>
          <a:xfrm rot="8302980">
            <a:off x="-1117277" y="820358"/>
            <a:ext cx="1939376" cy="936448"/>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C75507D1-DCD1-AD3D-DBD8-C8E839B19A55}"/>
              </a:ext>
            </a:extLst>
          </p:cNvPr>
          <p:cNvSpPr/>
          <p:nvPr userDrawn="1"/>
        </p:nvSpPr>
        <p:spPr>
          <a:xfrm rot="8302980">
            <a:off x="-1126896" y="2609277"/>
            <a:ext cx="2648169" cy="138594"/>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77329974-4AF8-8CC3-7630-64702298E4C6}"/>
              </a:ext>
            </a:extLst>
          </p:cNvPr>
          <p:cNvSpPr/>
          <p:nvPr userDrawn="1"/>
        </p:nvSpPr>
        <p:spPr>
          <a:xfrm rot="8302980">
            <a:off x="10768678" y="5493342"/>
            <a:ext cx="3434859" cy="39700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12" name="矩形 11">
            <a:extLst>
              <a:ext uri="{FF2B5EF4-FFF2-40B4-BE49-F238E27FC236}">
                <a16:creationId xmlns:a16="http://schemas.microsoft.com/office/drawing/2014/main" id="{F059A204-CC41-54AE-E202-4EEA9638B3CD}"/>
              </a:ext>
            </a:extLst>
          </p:cNvPr>
          <p:cNvSpPr/>
          <p:nvPr userDrawn="1"/>
        </p:nvSpPr>
        <p:spPr>
          <a:xfrm rot="8302980">
            <a:off x="9312567" y="6788703"/>
            <a:ext cx="2648169" cy="138594"/>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 name="图片 1">
            <a:extLst>
              <a:ext uri="{FF2B5EF4-FFF2-40B4-BE49-F238E27FC236}">
                <a16:creationId xmlns:a16="http://schemas.microsoft.com/office/drawing/2014/main" id="{4377976C-7386-696F-01FA-4EB058821730}"/>
              </a:ext>
            </a:extLst>
          </p:cNvPr>
          <p:cNvPicPr>
            <a:picLocks noChangeAspect="1"/>
          </p:cNvPicPr>
          <p:nvPr userDrawn="1"/>
        </p:nvPicPr>
        <p:blipFill>
          <a:blip r:embed="rId2">
            <a:duotone>
              <a:prstClr val="black"/>
              <a:schemeClr val="accent1">
                <a:tint val="45000"/>
                <a:satMod val="400000"/>
              </a:schemeClr>
            </a:duotone>
            <a:alphaModFix amt="5000"/>
          </a:blip>
          <a:stretch>
            <a:fillRect/>
          </a:stretch>
        </p:blipFill>
        <p:spPr>
          <a:xfrm>
            <a:off x="7765841" y="1800753"/>
            <a:ext cx="6858000" cy="6858000"/>
          </a:xfrm>
          <a:prstGeom prst="rect">
            <a:avLst/>
          </a:prstGeom>
        </p:spPr>
      </p:pic>
    </p:spTree>
    <p:extLst>
      <p:ext uri="{BB962C8B-B14F-4D97-AF65-F5344CB8AC3E}">
        <p14:creationId xmlns:p14="http://schemas.microsoft.com/office/powerpoint/2010/main" val="4100326898"/>
      </p:ext>
    </p:extLst>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致谢页">
    <p:bg>
      <p:bgPr>
        <a:solidFill>
          <a:schemeClr val="tx2"/>
        </a:solidFill>
        <a:effectLst/>
      </p:bgPr>
    </p:bg>
    <p:spTree>
      <p:nvGrpSpPr>
        <p:cNvPr id="1" name=""/>
        <p:cNvGrpSpPr/>
        <p:nvPr/>
      </p:nvGrpSpPr>
      <p:grpSpPr>
        <a:xfrm>
          <a:off x="0" y="0"/>
          <a:ext cx="0" cy="0"/>
          <a:chOff x="0" y="0"/>
          <a:chExt cx="0" cy="0"/>
        </a:xfrm>
      </p:grpSpPr>
      <p:sp>
        <p:nvSpPr>
          <p:cNvPr id="35" name="任意形状 34">
            <a:extLst>
              <a:ext uri="{FF2B5EF4-FFF2-40B4-BE49-F238E27FC236}">
                <a16:creationId xmlns:a16="http://schemas.microsoft.com/office/drawing/2014/main" id="{3C31C8F0-C91C-CE24-76B0-0732A2ABAFFE}"/>
              </a:ext>
            </a:extLst>
          </p:cNvPr>
          <p:cNvSpPr/>
          <p:nvPr userDrawn="1"/>
        </p:nvSpPr>
        <p:spPr>
          <a:xfrm>
            <a:off x="0" y="0"/>
            <a:ext cx="12192000" cy="6858000"/>
          </a:xfrm>
          <a:custGeom>
            <a:avLst/>
            <a:gdLst>
              <a:gd name="connsiteX0" fmla="*/ 4520865 w 12192000"/>
              <a:gd name="connsiteY0" fmla="*/ 0 h 6858000"/>
              <a:gd name="connsiteX1" fmla="*/ 12192000 w 12192000"/>
              <a:gd name="connsiteY1" fmla="*/ 0 h 6858000"/>
              <a:gd name="connsiteX2" fmla="*/ 12192000 w 12192000"/>
              <a:gd name="connsiteY2" fmla="*/ 2506951 h 6858000"/>
              <a:gd name="connsiteX3" fmla="*/ 7294223 w 12192000"/>
              <a:gd name="connsiteY3" fmla="*/ 6858000 h 6858000"/>
              <a:gd name="connsiteX4" fmla="*/ 0 w 12192000"/>
              <a:gd name="connsiteY4" fmla="*/ 6858000 h 6858000"/>
              <a:gd name="connsiteX5" fmla="*/ 0 w 12192000"/>
              <a:gd name="connsiteY5" fmla="*/ 40162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4520865" y="0"/>
                </a:moveTo>
                <a:lnTo>
                  <a:pt x="12192000" y="0"/>
                </a:lnTo>
                <a:lnTo>
                  <a:pt x="12192000" y="2506951"/>
                </a:lnTo>
                <a:lnTo>
                  <a:pt x="7294223" y="6858000"/>
                </a:lnTo>
                <a:lnTo>
                  <a:pt x="0" y="6858000"/>
                </a:lnTo>
                <a:lnTo>
                  <a:pt x="0" y="4016211"/>
                </a:lnTo>
                <a:close/>
              </a:path>
            </a:pathLst>
          </a:custGeom>
          <a:blipFill dpi="0" rotWithShape="1">
            <a:blip r:embed="rId2"/>
            <a:srcRect/>
            <a:stretch>
              <a:fillRect l="-12400" t="-13399" b="-19841"/>
            </a:stretch>
          </a:blipFill>
          <a:effectLst>
            <a:innerShdw blurRad="127536" dist="101826"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bg1"/>
              </a:solidFill>
            </a:endParaRPr>
          </a:p>
        </p:txBody>
      </p:sp>
      <p:pic>
        <p:nvPicPr>
          <p:cNvPr id="49" name="图片 48">
            <a:extLst>
              <a:ext uri="{FF2B5EF4-FFF2-40B4-BE49-F238E27FC236}">
                <a16:creationId xmlns:a16="http://schemas.microsoft.com/office/drawing/2014/main" id="{E58ABE32-1680-797E-DAEB-5C77A85B75D2}"/>
              </a:ext>
            </a:extLst>
          </p:cNvPr>
          <p:cNvPicPr>
            <a:picLocks noChangeAspect="1"/>
          </p:cNvPicPr>
          <p:nvPr userDrawn="1"/>
        </p:nvPicPr>
        <p:blipFill>
          <a:blip r:embed="rId3">
            <a:duotone>
              <a:prstClr val="black"/>
              <a:schemeClr val="accent1">
                <a:tint val="45000"/>
                <a:satMod val="400000"/>
              </a:schemeClr>
            </a:duotone>
            <a:alphaModFix amt="12000"/>
          </a:blip>
          <a:stretch>
            <a:fillRect/>
          </a:stretch>
        </p:blipFill>
        <p:spPr>
          <a:xfrm>
            <a:off x="6320713" y="1758657"/>
            <a:ext cx="6858000" cy="6858000"/>
          </a:xfrm>
          <a:prstGeom prst="rect">
            <a:avLst/>
          </a:prstGeom>
        </p:spPr>
      </p:pic>
      <p:sp>
        <p:nvSpPr>
          <p:cNvPr id="36" name="任意形状 35">
            <a:extLst>
              <a:ext uri="{FF2B5EF4-FFF2-40B4-BE49-F238E27FC236}">
                <a16:creationId xmlns:a16="http://schemas.microsoft.com/office/drawing/2014/main" id="{2A6EA0F9-2D54-1EEA-BF04-90BA77B01824}"/>
              </a:ext>
            </a:extLst>
          </p:cNvPr>
          <p:cNvSpPr/>
          <p:nvPr userDrawn="1"/>
        </p:nvSpPr>
        <p:spPr>
          <a:xfrm rot="2917968">
            <a:off x="9465132" y="-4359500"/>
            <a:ext cx="2502274" cy="8594379"/>
          </a:xfrm>
          <a:custGeom>
            <a:avLst/>
            <a:gdLst>
              <a:gd name="connsiteX0" fmla="*/ 0 w 2330622"/>
              <a:gd name="connsiteY0" fmla="*/ 0 h 8594379"/>
              <a:gd name="connsiteX1" fmla="*/ 1430191 w 2330622"/>
              <a:gd name="connsiteY1" fmla="*/ 0 h 8594379"/>
              <a:gd name="connsiteX2" fmla="*/ 1430191 w 2330622"/>
              <a:gd name="connsiteY2" fmla="*/ 4611644 h 8594379"/>
              <a:gd name="connsiteX3" fmla="*/ 1741202 w 2330622"/>
              <a:gd name="connsiteY3" fmla="*/ 4611643 h 8594379"/>
              <a:gd name="connsiteX4" fmla="*/ 1741202 w 2330622"/>
              <a:gd name="connsiteY4" fmla="*/ 0 h 8594379"/>
              <a:gd name="connsiteX5" fmla="*/ 2330622 w 2330622"/>
              <a:gd name="connsiteY5" fmla="*/ 0 h 8594379"/>
              <a:gd name="connsiteX6" fmla="*/ 2330622 w 2330622"/>
              <a:gd name="connsiteY6" fmla="*/ 8594379 h 8594379"/>
              <a:gd name="connsiteX7" fmla="*/ 0 w 2330622"/>
              <a:gd name="connsiteY7" fmla="*/ 8594379 h 859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622" h="8594379">
                <a:moveTo>
                  <a:pt x="0" y="0"/>
                </a:moveTo>
                <a:lnTo>
                  <a:pt x="1430191" y="0"/>
                </a:lnTo>
                <a:lnTo>
                  <a:pt x="1430191" y="4611644"/>
                </a:lnTo>
                <a:lnTo>
                  <a:pt x="1741202" y="4611643"/>
                </a:lnTo>
                <a:lnTo>
                  <a:pt x="1741202" y="0"/>
                </a:lnTo>
                <a:lnTo>
                  <a:pt x="2330622" y="0"/>
                </a:lnTo>
                <a:lnTo>
                  <a:pt x="2330622" y="8594379"/>
                </a:lnTo>
                <a:lnTo>
                  <a:pt x="0" y="8594379"/>
                </a:lnTo>
                <a:close/>
              </a:path>
            </a:pathLst>
          </a:cu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45" name="矩形 44">
            <a:extLst>
              <a:ext uri="{FF2B5EF4-FFF2-40B4-BE49-F238E27FC236}">
                <a16:creationId xmlns:a16="http://schemas.microsoft.com/office/drawing/2014/main" id="{E79890E0-D638-F220-7E92-B4CD204A9990}"/>
              </a:ext>
            </a:extLst>
          </p:cNvPr>
          <p:cNvSpPr/>
          <p:nvPr userDrawn="1"/>
        </p:nvSpPr>
        <p:spPr>
          <a:xfrm>
            <a:off x="-303994" y="692526"/>
            <a:ext cx="13106400" cy="1533845"/>
          </a:xfrm>
          <a:prstGeom prst="rect">
            <a:avLst/>
          </a:prstGeom>
          <a:solidFill>
            <a:schemeClr val="accent5">
              <a:alpha val="60639"/>
            </a:schemeClr>
          </a:solidFill>
          <a:ln>
            <a:noFill/>
          </a:ln>
          <a:effectLst>
            <a:outerShdw blurRad="102980" dist="141939" dir="5400000" sx="102071" sy="102071" algn="ctr" rotWithShape="0">
              <a:srgbClr val="000000">
                <a:alpha val="1761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419EB81C-0403-28E3-893E-93F557938471}"/>
              </a:ext>
            </a:extLst>
          </p:cNvPr>
          <p:cNvSpPr/>
          <p:nvPr userDrawn="1"/>
        </p:nvSpPr>
        <p:spPr>
          <a:xfrm rot="2917968">
            <a:off x="9533533" y="-4908668"/>
            <a:ext cx="678883" cy="6429509"/>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F1522F85-5FC3-0DAE-DBB5-48A1FBE779A2}"/>
              </a:ext>
            </a:extLst>
          </p:cNvPr>
          <p:cNvSpPr/>
          <p:nvPr userDrawn="1"/>
        </p:nvSpPr>
        <p:spPr>
          <a:xfrm rot="2917968">
            <a:off x="12800922" y="-2242345"/>
            <a:ext cx="214455" cy="4996394"/>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FD8B8F9F-D88A-00B1-AFBD-EBE31704E908}"/>
              </a:ext>
            </a:extLst>
          </p:cNvPr>
          <p:cNvSpPr>
            <a:spLocks noGrp="1"/>
          </p:cNvSpPr>
          <p:nvPr>
            <p:ph type="title" hasCustomPrompt="1"/>
          </p:nvPr>
        </p:nvSpPr>
        <p:spPr>
          <a:xfrm>
            <a:off x="3341351" y="737665"/>
            <a:ext cx="7107574" cy="1140440"/>
          </a:xfrm>
          <a:prstGeom prst="rect">
            <a:avLst/>
          </a:prstGeom>
        </p:spPr>
        <p:txBody>
          <a:bodyPr anchor="ctr">
            <a:noAutofit/>
          </a:bodyPr>
          <a:lstStyle>
            <a:lvl1pPr algn="r">
              <a:defRPr sz="5400">
                <a:solidFill>
                  <a:schemeClr val="bg1"/>
                </a:solidFill>
                <a:latin typeface="PangMenZhengDao" panose="02010600030101010101" pitchFamily="2" charset="-122"/>
                <a:ea typeface="PangMenZhengDao" panose="02010600030101010101" pitchFamily="2" charset="-122"/>
              </a:defRPr>
            </a:lvl1pPr>
          </a:lstStyle>
          <a:p>
            <a:r>
              <a:rPr kumimoji="1" lang="zh-CN" altLang="en-US" dirty="0"/>
              <a:t>单击此处输入致谢内容</a:t>
            </a:r>
          </a:p>
        </p:txBody>
      </p:sp>
      <p:sp>
        <p:nvSpPr>
          <p:cNvPr id="6" name="矩形 5">
            <a:extLst>
              <a:ext uri="{FF2B5EF4-FFF2-40B4-BE49-F238E27FC236}">
                <a16:creationId xmlns:a16="http://schemas.microsoft.com/office/drawing/2014/main" id="{48BABB77-98C5-CA64-741E-35D76C8BEF00}"/>
              </a:ext>
            </a:extLst>
          </p:cNvPr>
          <p:cNvSpPr/>
          <p:nvPr userDrawn="1"/>
        </p:nvSpPr>
        <p:spPr>
          <a:xfrm rot="8302980">
            <a:off x="-80228" y="159360"/>
            <a:ext cx="3434859" cy="88329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8" name="矩形 7">
            <a:extLst>
              <a:ext uri="{FF2B5EF4-FFF2-40B4-BE49-F238E27FC236}">
                <a16:creationId xmlns:a16="http://schemas.microsoft.com/office/drawing/2014/main" id="{56914B04-9B98-31B2-5789-27DF1F7F49BD}"/>
              </a:ext>
            </a:extLst>
          </p:cNvPr>
          <p:cNvSpPr/>
          <p:nvPr userDrawn="1"/>
        </p:nvSpPr>
        <p:spPr>
          <a:xfrm rot="2917968" flipH="1">
            <a:off x="2835033" y="-1852162"/>
            <a:ext cx="323061" cy="3768422"/>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877BB32B-9ABB-623A-E618-1CEE41F8890C}"/>
              </a:ext>
            </a:extLst>
          </p:cNvPr>
          <p:cNvSpPr/>
          <p:nvPr userDrawn="1"/>
        </p:nvSpPr>
        <p:spPr>
          <a:xfrm rot="2917968" flipH="1">
            <a:off x="181863" y="-205726"/>
            <a:ext cx="127535" cy="2431060"/>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D303D855-BE8E-53E5-9AD8-D6297CC4C29F}"/>
              </a:ext>
            </a:extLst>
          </p:cNvPr>
          <p:cNvSpPr/>
          <p:nvPr userDrawn="1"/>
        </p:nvSpPr>
        <p:spPr>
          <a:xfrm rot="8302980">
            <a:off x="-1117277" y="820358"/>
            <a:ext cx="1939376" cy="936448"/>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B5F060BD-7520-6375-2D33-EB76D61F47D7}"/>
              </a:ext>
            </a:extLst>
          </p:cNvPr>
          <p:cNvSpPr/>
          <p:nvPr userDrawn="1"/>
        </p:nvSpPr>
        <p:spPr>
          <a:xfrm rot="8302980">
            <a:off x="-1126896" y="2609277"/>
            <a:ext cx="2648169" cy="138594"/>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文本占位符 12">
            <a:extLst>
              <a:ext uri="{FF2B5EF4-FFF2-40B4-BE49-F238E27FC236}">
                <a16:creationId xmlns:a16="http://schemas.microsoft.com/office/drawing/2014/main" id="{E95615B1-8E9B-5AD3-7890-480E192CC89D}"/>
              </a:ext>
            </a:extLst>
          </p:cNvPr>
          <p:cNvSpPr>
            <a:spLocks noGrp="1"/>
          </p:cNvSpPr>
          <p:nvPr>
            <p:ph type="body" sz="quarter" idx="14" hasCustomPrompt="1"/>
          </p:nvPr>
        </p:nvSpPr>
        <p:spPr>
          <a:xfrm>
            <a:off x="7151670" y="3358127"/>
            <a:ext cx="3213100" cy="895350"/>
          </a:xfrm>
          <a:noFill/>
          <a:ln>
            <a:noFill/>
          </a:ln>
        </p:spPr>
        <p:txBody>
          <a:bodyPr anchor="ctr"/>
          <a:lstStyle>
            <a:lvl1pPr marL="0" indent="0" algn="ctr">
              <a:buNone/>
              <a:defRPr>
                <a:solidFill>
                  <a:schemeClr val="bg1"/>
                </a:solidFill>
                <a:latin typeface="PangMenZhengDao" panose="02010600030101010101" pitchFamily="2" charset="-122"/>
                <a:ea typeface="PangMenZhengDao" panose="02010600030101010101" pitchFamily="2" charset="-122"/>
              </a:defRPr>
            </a:lvl1pPr>
          </a:lstStyle>
          <a:p>
            <a:pPr lvl="0"/>
            <a:r>
              <a:rPr kumimoji="1" lang="zh-CN" altLang="en-US" dirty="0"/>
              <a:t>答辩人：</a:t>
            </a:r>
            <a:r>
              <a:rPr kumimoji="1" lang="en-US" altLang="zh-CN" dirty="0"/>
              <a:t>XXX</a:t>
            </a:r>
            <a:endParaRPr kumimoji="1" lang="zh-CN" altLang="en-US" dirty="0"/>
          </a:p>
        </p:txBody>
      </p:sp>
      <p:sp>
        <p:nvSpPr>
          <p:cNvPr id="21" name="文本占位符 12">
            <a:extLst>
              <a:ext uri="{FF2B5EF4-FFF2-40B4-BE49-F238E27FC236}">
                <a16:creationId xmlns:a16="http://schemas.microsoft.com/office/drawing/2014/main" id="{661F9FB6-2AEF-C6B4-5531-88E1DF920E11}"/>
              </a:ext>
            </a:extLst>
          </p:cNvPr>
          <p:cNvSpPr>
            <a:spLocks noGrp="1"/>
          </p:cNvSpPr>
          <p:nvPr>
            <p:ph type="body" sz="quarter" idx="16" hasCustomPrompt="1"/>
          </p:nvPr>
        </p:nvSpPr>
        <p:spPr>
          <a:xfrm>
            <a:off x="7151670" y="4270228"/>
            <a:ext cx="3213100" cy="895350"/>
          </a:xfrm>
          <a:noFill/>
          <a:ln>
            <a:noFill/>
          </a:ln>
        </p:spPr>
        <p:txBody>
          <a:bodyPr anchor="ctr"/>
          <a:lstStyle>
            <a:lvl1pPr marL="0" indent="0" algn="ctr">
              <a:buNone/>
              <a:defRPr>
                <a:solidFill>
                  <a:schemeClr val="bg2"/>
                </a:solidFill>
                <a:latin typeface="PangMenZhengDao" panose="02010600030101010101" pitchFamily="2" charset="-122"/>
                <a:ea typeface="PangMenZhengDao" panose="02010600030101010101" pitchFamily="2" charset="-122"/>
              </a:defRPr>
            </a:lvl1pPr>
          </a:lstStyle>
          <a:p>
            <a:pPr lvl="0"/>
            <a:r>
              <a:rPr kumimoji="1" lang="zh-CN" altLang="en-US" dirty="0"/>
              <a:t>指导老师：</a:t>
            </a:r>
            <a:r>
              <a:rPr kumimoji="1" lang="en-US" altLang="zh-CN" dirty="0"/>
              <a:t>XXX</a:t>
            </a:r>
            <a:endParaRPr kumimoji="1" lang="zh-CN" altLang="en-US" dirty="0"/>
          </a:p>
        </p:txBody>
      </p:sp>
      <p:sp>
        <p:nvSpPr>
          <p:cNvPr id="26" name="文本占位符 12">
            <a:extLst>
              <a:ext uri="{FF2B5EF4-FFF2-40B4-BE49-F238E27FC236}">
                <a16:creationId xmlns:a16="http://schemas.microsoft.com/office/drawing/2014/main" id="{FD8300E2-1571-0A7E-EF67-3778C4A572B2}"/>
              </a:ext>
            </a:extLst>
          </p:cNvPr>
          <p:cNvSpPr>
            <a:spLocks noGrp="1"/>
          </p:cNvSpPr>
          <p:nvPr>
            <p:ph type="body" sz="quarter" idx="17" hasCustomPrompt="1"/>
          </p:nvPr>
        </p:nvSpPr>
        <p:spPr>
          <a:xfrm>
            <a:off x="7151670" y="5182329"/>
            <a:ext cx="3213100" cy="895350"/>
          </a:xfrm>
          <a:noFill/>
          <a:ln>
            <a:noFill/>
          </a:ln>
        </p:spPr>
        <p:txBody>
          <a:bodyPr anchor="ctr"/>
          <a:lstStyle>
            <a:lvl1pPr marL="0" indent="0" algn="ctr">
              <a:buNone/>
              <a:defRPr>
                <a:solidFill>
                  <a:schemeClr val="bg2"/>
                </a:solidFill>
                <a:latin typeface="PangMenZhengDao" panose="02010600030101010101" pitchFamily="2" charset="-122"/>
                <a:ea typeface="PangMenZhengDao" panose="02010600030101010101" pitchFamily="2" charset="-122"/>
              </a:defRPr>
            </a:lvl1pPr>
          </a:lstStyle>
          <a:p>
            <a:pPr lvl="0"/>
            <a:r>
              <a:rPr kumimoji="1" lang="en-US" altLang="zh-CN" dirty="0"/>
              <a:t>XXXX</a:t>
            </a:r>
            <a:r>
              <a:rPr kumimoji="1" lang="zh-CN" altLang="en-US" dirty="0"/>
              <a:t>年</a:t>
            </a:r>
            <a:r>
              <a:rPr kumimoji="1" lang="en-US" altLang="zh-CN" dirty="0"/>
              <a:t>XX</a:t>
            </a:r>
            <a:r>
              <a:rPr kumimoji="1" lang="zh-CN" altLang="en-US" dirty="0"/>
              <a:t>月</a:t>
            </a:r>
            <a:r>
              <a:rPr kumimoji="1" lang="en-US" altLang="zh-CN" dirty="0"/>
              <a:t>XX</a:t>
            </a:r>
            <a:r>
              <a:rPr kumimoji="1" lang="zh-CN" altLang="en-US" dirty="0"/>
              <a:t>日</a:t>
            </a:r>
          </a:p>
        </p:txBody>
      </p:sp>
      <p:sp>
        <p:nvSpPr>
          <p:cNvPr id="27" name="矩形 26">
            <a:extLst>
              <a:ext uri="{FF2B5EF4-FFF2-40B4-BE49-F238E27FC236}">
                <a16:creationId xmlns:a16="http://schemas.microsoft.com/office/drawing/2014/main" id="{5719EA70-76EB-19F5-E65B-76A767F67B1F}"/>
              </a:ext>
            </a:extLst>
          </p:cNvPr>
          <p:cNvSpPr/>
          <p:nvPr userDrawn="1"/>
        </p:nvSpPr>
        <p:spPr>
          <a:xfrm rot="8302980">
            <a:off x="-3672374" y="7218359"/>
            <a:ext cx="5533719" cy="402696"/>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矩形 27">
            <a:extLst>
              <a:ext uri="{FF2B5EF4-FFF2-40B4-BE49-F238E27FC236}">
                <a16:creationId xmlns:a16="http://schemas.microsoft.com/office/drawing/2014/main" id="{736DE571-8EBC-5CDA-11CD-475EBA59CE0B}"/>
              </a:ext>
            </a:extLst>
          </p:cNvPr>
          <p:cNvSpPr/>
          <p:nvPr userDrawn="1"/>
        </p:nvSpPr>
        <p:spPr>
          <a:xfrm rot="8302980">
            <a:off x="-2502092" y="7027987"/>
            <a:ext cx="5533719" cy="783442"/>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矩形 28">
            <a:extLst>
              <a:ext uri="{FF2B5EF4-FFF2-40B4-BE49-F238E27FC236}">
                <a16:creationId xmlns:a16="http://schemas.microsoft.com/office/drawing/2014/main" id="{CD7B7490-9FEF-A10D-FACD-B2783EC36742}"/>
              </a:ext>
            </a:extLst>
          </p:cNvPr>
          <p:cNvSpPr/>
          <p:nvPr userDrawn="1"/>
        </p:nvSpPr>
        <p:spPr>
          <a:xfrm rot="8302980">
            <a:off x="-1146408" y="5938726"/>
            <a:ext cx="2783854" cy="2551775"/>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FC6CF12F-81FE-10B4-A9F5-5E396ACD8A9F}"/>
              </a:ext>
            </a:extLst>
          </p:cNvPr>
          <p:cNvSpPr/>
          <p:nvPr userDrawn="1"/>
        </p:nvSpPr>
        <p:spPr>
          <a:xfrm rot="2917968" flipH="1">
            <a:off x="782378" y="5651500"/>
            <a:ext cx="182314" cy="4440925"/>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DE79B736-698C-2CFC-47CB-EAE435F8DC46}"/>
              </a:ext>
            </a:extLst>
          </p:cNvPr>
          <p:cNvSpPr/>
          <p:nvPr userDrawn="1"/>
        </p:nvSpPr>
        <p:spPr>
          <a:xfrm rot="8302980">
            <a:off x="6165394" y="-1079023"/>
            <a:ext cx="1939376" cy="1442781"/>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矩形 39">
            <a:extLst>
              <a:ext uri="{FF2B5EF4-FFF2-40B4-BE49-F238E27FC236}">
                <a16:creationId xmlns:a16="http://schemas.microsoft.com/office/drawing/2014/main" id="{2DE39B7F-46E2-8319-BCA8-4B01E73E54C8}"/>
              </a:ext>
            </a:extLst>
          </p:cNvPr>
          <p:cNvSpPr/>
          <p:nvPr userDrawn="1"/>
        </p:nvSpPr>
        <p:spPr>
          <a:xfrm rot="8302980">
            <a:off x="10485415" y="2233700"/>
            <a:ext cx="3434859" cy="883298"/>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41" name="矩形 40">
            <a:extLst>
              <a:ext uri="{FF2B5EF4-FFF2-40B4-BE49-F238E27FC236}">
                <a16:creationId xmlns:a16="http://schemas.microsoft.com/office/drawing/2014/main" id="{72BD6C5C-C93B-0F0B-95DA-A1C77712F7B1}"/>
              </a:ext>
            </a:extLst>
          </p:cNvPr>
          <p:cNvSpPr/>
          <p:nvPr userDrawn="1"/>
        </p:nvSpPr>
        <p:spPr>
          <a:xfrm rot="8302980">
            <a:off x="9259224" y="5799695"/>
            <a:ext cx="6407443" cy="978406"/>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DD9E658-602B-3336-4E41-190C12F66526}"/>
              </a:ext>
            </a:extLst>
          </p:cNvPr>
          <p:cNvSpPr/>
          <p:nvPr userDrawn="1"/>
        </p:nvSpPr>
        <p:spPr>
          <a:xfrm rot="8302980">
            <a:off x="7443006" y="7563642"/>
            <a:ext cx="4437608" cy="236353"/>
          </a:xfrm>
          <a:prstGeom prst="rect">
            <a:avLst/>
          </a:prstGeom>
          <a:solidFill>
            <a:schemeClr val="accent5">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FB2A9C20-1C31-C5EB-B896-04A7B6295917}"/>
              </a:ext>
            </a:extLst>
          </p:cNvPr>
          <p:cNvSpPr/>
          <p:nvPr userDrawn="1"/>
        </p:nvSpPr>
        <p:spPr>
          <a:xfrm rot="8302980">
            <a:off x="11956257" y="4883708"/>
            <a:ext cx="1707254" cy="2810380"/>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46" name="组合 45">
            <a:extLst>
              <a:ext uri="{FF2B5EF4-FFF2-40B4-BE49-F238E27FC236}">
                <a16:creationId xmlns:a16="http://schemas.microsoft.com/office/drawing/2014/main" id="{41F3E3BF-8ACA-FF02-13DE-62972666BEEB}"/>
              </a:ext>
            </a:extLst>
          </p:cNvPr>
          <p:cNvGrpSpPr/>
          <p:nvPr userDrawn="1"/>
        </p:nvGrpSpPr>
        <p:grpSpPr>
          <a:xfrm>
            <a:off x="246137" y="1078839"/>
            <a:ext cx="2413199" cy="738521"/>
            <a:chOff x="233372" y="228088"/>
            <a:chExt cx="1740571" cy="532674"/>
          </a:xfrm>
        </p:grpSpPr>
        <p:pic>
          <p:nvPicPr>
            <p:cNvPr id="47" name="图片 46">
              <a:extLst>
                <a:ext uri="{FF2B5EF4-FFF2-40B4-BE49-F238E27FC236}">
                  <a16:creationId xmlns:a16="http://schemas.microsoft.com/office/drawing/2014/main" id="{A0549ECD-9138-EE05-5EC2-EFC24D8F99A5}"/>
                </a:ext>
              </a:extLst>
            </p:cNvPr>
            <p:cNvPicPr>
              <a:picLocks noChangeAspect="1"/>
            </p:cNvPicPr>
            <p:nvPr userDrawn="1"/>
          </p:nvPicPr>
          <p:blipFill>
            <a:blip r:embed="rId3">
              <a:lum bright="70000" contrast="-70000"/>
            </a:blip>
            <a:stretch>
              <a:fillRect/>
            </a:stretch>
          </p:blipFill>
          <p:spPr>
            <a:xfrm>
              <a:off x="233372" y="228088"/>
              <a:ext cx="532674" cy="532674"/>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pic>
        <p:pic>
          <p:nvPicPr>
            <p:cNvPr id="48" name="图片 47">
              <a:extLst>
                <a:ext uri="{FF2B5EF4-FFF2-40B4-BE49-F238E27FC236}">
                  <a16:creationId xmlns:a16="http://schemas.microsoft.com/office/drawing/2014/main" id="{F08D062A-1D87-6024-D784-FA57E5A1C398}"/>
                </a:ext>
              </a:extLst>
            </p:cNvPr>
            <p:cNvPicPr>
              <a:picLocks noChangeAspect="1"/>
            </p:cNvPicPr>
            <p:nvPr userDrawn="1"/>
          </p:nvPicPr>
          <p:blipFill>
            <a:blip r:embed="rId4">
              <a:lum bright="70000" contrast="-70000"/>
            </a:blip>
            <a:stretch>
              <a:fillRect/>
            </a:stretch>
          </p:blipFill>
          <p:spPr>
            <a:xfrm>
              <a:off x="803275" y="334921"/>
              <a:ext cx="1170668" cy="31900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pic>
      </p:grpSp>
    </p:spTree>
    <p:extLst>
      <p:ext uri="{BB962C8B-B14F-4D97-AF65-F5344CB8AC3E}">
        <p14:creationId xmlns:p14="http://schemas.microsoft.com/office/powerpoint/2010/main" val="154605852"/>
      </p:ext>
    </p:extLst>
  </p:cSld>
  <p:clrMapOvr>
    <a:masterClrMapping/>
  </p:clrMapOvr>
  <p:transition>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77C20759-8D82-91E7-120C-1BCBEBEACDC4}"/>
              </a:ext>
            </a:extLst>
          </p:cNvPr>
          <p:cNvSpPr>
            <a:spLocks noGrp="1"/>
          </p:cNvSpPr>
          <p:nvPr>
            <p:ph type="body" idx="1"/>
          </p:nvPr>
        </p:nvSpPr>
        <p:spPr>
          <a:xfrm>
            <a:off x="836613" y="1497012"/>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标题占位符 6">
            <a:extLst>
              <a:ext uri="{FF2B5EF4-FFF2-40B4-BE49-F238E27FC236}">
                <a16:creationId xmlns:a16="http://schemas.microsoft.com/office/drawing/2014/main" id="{FDB266FF-BA2A-AECA-7E6E-8974FF140FDC}"/>
              </a:ext>
            </a:extLst>
          </p:cNvPr>
          <p:cNvSpPr>
            <a:spLocks noGrp="1"/>
          </p:cNvSpPr>
          <p:nvPr>
            <p:ph type="title"/>
          </p:nvPr>
        </p:nvSpPr>
        <p:spPr>
          <a:xfrm>
            <a:off x="836613" y="672539"/>
            <a:ext cx="10515600" cy="579438"/>
          </a:xfrm>
          <a:prstGeom prst="rect">
            <a:avLst/>
          </a:prstGeom>
        </p:spPr>
        <p:txBody>
          <a:bodyPr vert="horz" lIns="91440" tIns="45720" rIns="91440" bIns="45720" rtlCol="0" anchor="ctr">
            <a:normAutofit/>
          </a:bodyPr>
          <a:lstStyle/>
          <a:p>
            <a:r>
              <a:rPr kumimoji="1" lang="zh-CN" altLang="en-US" dirty="0"/>
              <a:t>单击此处编辑母版标题样式</a:t>
            </a:r>
          </a:p>
        </p:txBody>
      </p:sp>
      <p:grpSp>
        <p:nvGrpSpPr>
          <p:cNvPr id="2" name="组合 1">
            <a:extLst>
              <a:ext uri="{FF2B5EF4-FFF2-40B4-BE49-F238E27FC236}">
                <a16:creationId xmlns:a16="http://schemas.microsoft.com/office/drawing/2014/main" id="{7AB5697A-0ED1-D7E8-5FEE-FC30A024CC3B}"/>
              </a:ext>
            </a:extLst>
          </p:cNvPr>
          <p:cNvGrpSpPr/>
          <p:nvPr userDrawn="1"/>
        </p:nvGrpSpPr>
        <p:grpSpPr>
          <a:xfrm>
            <a:off x="10196976" y="145656"/>
            <a:ext cx="1740571" cy="532674"/>
            <a:chOff x="10196976" y="145656"/>
            <a:chExt cx="1740571" cy="532674"/>
          </a:xfrm>
        </p:grpSpPr>
        <p:pic>
          <p:nvPicPr>
            <p:cNvPr id="3" name="图片 2">
              <a:extLst>
                <a:ext uri="{FF2B5EF4-FFF2-40B4-BE49-F238E27FC236}">
                  <a16:creationId xmlns:a16="http://schemas.microsoft.com/office/drawing/2014/main" id="{BBA40E00-8E69-99A6-1981-29CFACD727F9}"/>
                </a:ext>
              </a:extLst>
            </p:cNvPr>
            <p:cNvPicPr>
              <a:picLocks noChangeAspect="1"/>
            </p:cNvPicPr>
            <p:nvPr userDrawn="1"/>
          </p:nvPicPr>
          <p:blipFill>
            <a:blip r:embed="rId10">
              <a:duotone>
                <a:schemeClr val="accent5">
                  <a:shade val="45000"/>
                  <a:satMod val="135000"/>
                </a:schemeClr>
                <a:prstClr val="white"/>
              </a:duotone>
            </a:blip>
            <a:stretch>
              <a:fillRect/>
            </a:stretch>
          </p:blipFill>
          <p:spPr>
            <a:xfrm>
              <a:off x="10196976" y="145656"/>
              <a:ext cx="532674" cy="532674"/>
            </a:xfrm>
            <a:prstGeom prst="rect">
              <a:avLst/>
            </a:prstGeom>
            <a:noFill/>
            <a:ln>
              <a:noFill/>
            </a:ln>
            <a:effectLst>
              <a:reflection blurRad="6350" stA="50000" endA="300" endPos="55000" dir="5400000" sy="-100000" algn="bl" rotWithShape="0"/>
            </a:effectLst>
          </p:spPr>
        </p:pic>
        <p:pic>
          <p:nvPicPr>
            <p:cNvPr id="5" name="图片 4">
              <a:extLst>
                <a:ext uri="{FF2B5EF4-FFF2-40B4-BE49-F238E27FC236}">
                  <a16:creationId xmlns:a16="http://schemas.microsoft.com/office/drawing/2014/main" id="{2293B0EB-D7F3-0130-C653-89E648C2064D}"/>
                </a:ext>
              </a:extLst>
            </p:cNvPr>
            <p:cNvPicPr>
              <a:picLocks noChangeAspect="1"/>
            </p:cNvPicPr>
            <p:nvPr userDrawn="1"/>
          </p:nvPicPr>
          <p:blipFill>
            <a:blip r:embed="rId11">
              <a:duotone>
                <a:schemeClr val="accent5">
                  <a:shade val="45000"/>
                  <a:satMod val="135000"/>
                </a:schemeClr>
                <a:prstClr val="white"/>
              </a:duotone>
            </a:blip>
            <a:stretch>
              <a:fillRect/>
            </a:stretch>
          </p:blipFill>
          <p:spPr>
            <a:xfrm>
              <a:off x="10766879" y="252489"/>
              <a:ext cx="1170668" cy="319007"/>
            </a:xfrm>
            <a:prstGeom prst="rect">
              <a:avLst/>
            </a:prstGeom>
            <a:noFill/>
            <a:ln>
              <a:noFill/>
            </a:ln>
            <a:effectLst>
              <a:reflection blurRad="6350" stA="50000" endA="300" endPos="55000" dir="5400000" sy="-100000" algn="bl" rotWithShape="0"/>
            </a:effectLst>
          </p:spPr>
        </p:pic>
      </p:grpSp>
    </p:spTree>
    <p:extLst>
      <p:ext uri="{BB962C8B-B14F-4D97-AF65-F5344CB8AC3E}">
        <p14:creationId xmlns:p14="http://schemas.microsoft.com/office/powerpoint/2010/main" val="281103868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7" r:id="rId6"/>
    <p:sldLayoutId id="2147483655" r:id="rId7"/>
    <p:sldLayoutId id="2147483662" r:id="rId8"/>
  </p:sldLayoutIdLst>
  <p:transition>
    <p:split orient="vert"/>
  </p:transition>
  <p:txStyles>
    <p:titleStyle>
      <a:lvl1pPr algn="l" defTabSz="914400" rtl="0" eaLnBrk="1" latinLnBrk="0" hangingPunct="1">
        <a:lnSpc>
          <a:spcPct val="90000"/>
        </a:lnSpc>
        <a:spcBef>
          <a:spcPct val="0"/>
        </a:spcBef>
        <a:buNone/>
        <a:defRPr sz="4400" kern="1200">
          <a:solidFill>
            <a:schemeClr val="accent5"/>
          </a:solidFill>
          <a:latin typeface="PangMenZhengDao" panose="02010600030101010101" pitchFamily="2" charset="-122"/>
          <a:ea typeface="PangMenZhengDao"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06">
          <p15:clr>
            <a:srgbClr val="F26B43"/>
          </p15:clr>
        </p15:guide>
        <p15:guide id="3" orient="horz" pos="3861">
          <p15:clr>
            <a:srgbClr val="F26B43"/>
          </p15:clr>
        </p15:guide>
        <p15:guide id="4" pos="715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0AD96-C715-0BD9-28E2-643C00861F02}"/>
              </a:ext>
            </a:extLst>
          </p:cNvPr>
          <p:cNvSpPr>
            <a:spLocks noGrp="1"/>
          </p:cNvSpPr>
          <p:nvPr>
            <p:ph type="ctrTitle"/>
          </p:nvPr>
        </p:nvSpPr>
        <p:spPr>
          <a:xfrm>
            <a:off x="843031" y="859291"/>
            <a:ext cx="9905834" cy="2484437"/>
          </a:xfrm>
        </p:spPr>
        <p:txBody>
          <a:bodyPr/>
          <a:lstStyle/>
          <a:p>
            <a:r>
              <a:rPr kumimoji="1" lang="zh-CN" altLang="en-US" dirty="0"/>
              <a:t>厦门大学毕业</a:t>
            </a:r>
            <a:r>
              <a:rPr kumimoji="1" lang="en-US" altLang="zh-CN" dirty="0"/>
              <a:t>PPT</a:t>
            </a:r>
            <a:r>
              <a:rPr kumimoji="1" lang="zh-CN" altLang="en-US" dirty="0"/>
              <a:t>答辩模板</a:t>
            </a:r>
          </a:p>
        </p:txBody>
      </p:sp>
      <p:sp>
        <p:nvSpPr>
          <p:cNvPr id="3" name="副标题 2">
            <a:extLst>
              <a:ext uri="{FF2B5EF4-FFF2-40B4-BE49-F238E27FC236}">
                <a16:creationId xmlns:a16="http://schemas.microsoft.com/office/drawing/2014/main" id="{B8D6D62D-1A05-44AE-5BAD-FE0506641CD7}"/>
              </a:ext>
            </a:extLst>
          </p:cNvPr>
          <p:cNvSpPr>
            <a:spLocks noGrp="1"/>
          </p:cNvSpPr>
          <p:nvPr>
            <p:ph type="subTitle" idx="1"/>
          </p:nvPr>
        </p:nvSpPr>
        <p:spPr/>
        <p:txBody>
          <a:bodyPr/>
          <a:lstStyle/>
          <a:p>
            <a:r>
              <a:rPr kumimoji="1" lang="zh-CN" altLang="en-US" dirty="0"/>
              <a:t>制作人：</a:t>
            </a:r>
            <a:r>
              <a:rPr kumimoji="1" lang="en-US" altLang="zh-CN" dirty="0" err="1"/>
              <a:t>xxxx</a:t>
            </a:r>
            <a:endParaRPr kumimoji="1" lang="en-US" altLang="zh-CN" dirty="0"/>
          </a:p>
          <a:p>
            <a:r>
              <a:rPr kumimoji="1" lang="zh-CN" altLang="en-US" dirty="0"/>
              <a:t>学号：</a:t>
            </a:r>
            <a:r>
              <a:rPr kumimoji="1" lang="en-US" altLang="zh-CN" dirty="0" err="1"/>
              <a:t>xxxxxxxxxxxx</a:t>
            </a:r>
            <a:endParaRPr kumimoji="1" lang="zh-CN" altLang="en-US" dirty="0"/>
          </a:p>
        </p:txBody>
      </p:sp>
    </p:spTree>
    <p:extLst>
      <p:ext uri="{BB962C8B-B14F-4D97-AF65-F5344CB8AC3E}">
        <p14:creationId xmlns:p14="http://schemas.microsoft.com/office/powerpoint/2010/main" val="3210023576"/>
      </p:ext>
    </p:extLst>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AC7C712-4575-5A6A-5419-07ABAD1B2F7F}"/>
              </a:ext>
            </a:extLst>
          </p:cNvPr>
          <p:cNvSpPr>
            <a:spLocks noGrp="1"/>
          </p:cNvSpPr>
          <p:nvPr>
            <p:ph type="body" sz="quarter" idx="13"/>
          </p:nvPr>
        </p:nvSpPr>
        <p:spPr/>
        <p:txBody>
          <a:bodyPr/>
          <a:lstStyle/>
          <a:p>
            <a:r>
              <a:rPr kumimoji="1" lang="en-US" altLang="zh-CN" dirty="0"/>
              <a:t>02</a:t>
            </a:r>
            <a:r>
              <a:rPr kumimoji="1" lang="zh-CN" altLang="en-US" dirty="0"/>
              <a:t>研究方法与思路</a:t>
            </a:r>
          </a:p>
        </p:txBody>
      </p:sp>
      <p:sp>
        <p:nvSpPr>
          <p:cNvPr id="3" name="平行四边形 2">
            <a:extLst>
              <a:ext uri="{FF2B5EF4-FFF2-40B4-BE49-F238E27FC236}">
                <a16:creationId xmlns:a16="http://schemas.microsoft.com/office/drawing/2014/main" id="{762D566F-2C73-7F65-AFDE-A403D905D3A2}"/>
              </a:ext>
            </a:extLst>
          </p:cNvPr>
          <p:cNvSpPr/>
          <p:nvPr/>
        </p:nvSpPr>
        <p:spPr>
          <a:xfrm>
            <a:off x="8505645" y="877054"/>
            <a:ext cx="4744529" cy="690113"/>
          </a:xfrm>
          <a:prstGeom prst="parallelogram">
            <a:avLst>
              <a:gd name="adj" fmla="val 11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600" dirty="0">
                <a:solidFill>
                  <a:schemeClr val="accent6">
                    <a:lumMod val="20000"/>
                    <a:lumOff val="80000"/>
                  </a:schemeClr>
                </a:solidFill>
                <a:latin typeface="PangMenZhengDao" panose="02010600030101010101" pitchFamily="2" charset="-122"/>
                <a:ea typeface="PangMenZhengDao" panose="02010600030101010101" pitchFamily="2" charset="-122"/>
              </a:rPr>
              <a:t>研究方法</a:t>
            </a:r>
          </a:p>
        </p:txBody>
      </p:sp>
      <p:sp>
        <p:nvSpPr>
          <p:cNvPr id="4" name="平行四边形 3">
            <a:extLst>
              <a:ext uri="{FF2B5EF4-FFF2-40B4-BE49-F238E27FC236}">
                <a16:creationId xmlns:a16="http://schemas.microsoft.com/office/drawing/2014/main" id="{555F6BD4-9866-32D3-3121-9AE2FE936AA4}"/>
              </a:ext>
            </a:extLst>
          </p:cNvPr>
          <p:cNvSpPr/>
          <p:nvPr/>
        </p:nvSpPr>
        <p:spPr>
          <a:xfrm>
            <a:off x="9548176" y="1673524"/>
            <a:ext cx="4744529" cy="118447"/>
          </a:xfrm>
          <a:prstGeom prst="parallelogram">
            <a:avLst>
              <a:gd name="adj" fmla="val 11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3200" dirty="0">
              <a:latin typeface="PangMenZhengDao" panose="02010600030101010101" pitchFamily="2" charset="-122"/>
              <a:ea typeface="PangMenZhengDao" panose="02010600030101010101" pitchFamily="2" charset="-122"/>
            </a:endParaRPr>
          </a:p>
        </p:txBody>
      </p:sp>
      <p:grpSp>
        <p:nvGrpSpPr>
          <p:cNvPr id="16" name="组合 15">
            <a:extLst>
              <a:ext uri="{FF2B5EF4-FFF2-40B4-BE49-F238E27FC236}">
                <a16:creationId xmlns:a16="http://schemas.microsoft.com/office/drawing/2014/main" id="{CDBFD4DF-71D0-F9B2-D46E-00C167CE7C86}"/>
              </a:ext>
            </a:extLst>
          </p:cNvPr>
          <p:cNvGrpSpPr/>
          <p:nvPr/>
        </p:nvGrpSpPr>
        <p:grpSpPr>
          <a:xfrm>
            <a:off x="4583522" y="877054"/>
            <a:ext cx="3495987" cy="3449888"/>
            <a:chOff x="4214716" y="2055129"/>
            <a:chExt cx="3495987" cy="3449888"/>
          </a:xfrm>
        </p:grpSpPr>
        <p:sp>
          <p:nvSpPr>
            <p:cNvPr id="6" name="椭圆 5">
              <a:extLst>
                <a:ext uri="{FF2B5EF4-FFF2-40B4-BE49-F238E27FC236}">
                  <a16:creationId xmlns:a16="http://schemas.microsoft.com/office/drawing/2014/main" id="{CC33B974-3C52-C45D-F16C-A6D8CED87156}"/>
                </a:ext>
              </a:extLst>
            </p:cNvPr>
            <p:cNvSpPr/>
            <p:nvPr/>
          </p:nvSpPr>
          <p:spPr>
            <a:xfrm>
              <a:off x="4214716" y="2319867"/>
              <a:ext cx="3185150" cy="318515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48C27049-0798-15EE-AF4C-35E7A22CB9EE}"/>
                </a:ext>
              </a:extLst>
            </p:cNvPr>
            <p:cNvSpPr/>
            <p:nvPr/>
          </p:nvSpPr>
          <p:spPr>
            <a:xfrm>
              <a:off x="5603250" y="2055129"/>
              <a:ext cx="2107453" cy="2107453"/>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a:extLst>
                <a:ext uri="{FF2B5EF4-FFF2-40B4-BE49-F238E27FC236}">
                  <a16:creationId xmlns:a16="http://schemas.microsoft.com/office/drawing/2014/main" id="{7D432E6F-2FED-E8CE-769E-47B7E27C6329}"/>
                </a:ext>
              </a:extLst>
            </p:cNvPr>
            <p:cNvSpPr/>
            <p:nvPr/>
          </p:nvSpPr>
          <p:spPr>
            <a:xfrm>
              <a:off x="4792133" y="2319867"/>
              <a:ext cx="2607733" cy="2607733"/>
            </a:xfrm>
            <a:prstGeom prst="ellipse">
              <a:avLst/>
            </a:prstGeom>
            <a:blipFill dpi="0" rotWithShape="1">
              <a:blip r:embed="rId2">
                <a:alphaModFix amt="96129"/>
              </a:blip>
              <a:srcRect/>
              <a:stretch>
                <a:fillRect t="-38928" b="-38928"/>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a:extLst>
              <a:ext uri="{FF2B5EF4-FFF2-40B4-BE49-F238E27FC236}">
                <a16:creationId xmlns:a16="http://schemas.microsoft.com/office/drawing/2014/main" id="{B315680C-AA90-815A-3AD4-83960E63B657}"/>
              </a:ext>
            </a:extLst>
          </p:cNvPr>
          <p:cNvGrpSpPr/>
          <p:nvPr/>
        </p:nvGrpSpPr>
        <p:grpSpPr>
          <a:xfrm rot="860183">
            <a:off x="1581908" y="3234563"/>
            <a:ext cx="2405027" cy="3063665"/>
            <a:chOff x="1202266" y="2962492"/>
            <a:chExt cx="2405027" cy="3063665"/>
          </a:xfrm>
        </p:grpSpPr>
        <p:sp>
          <p:nvSpPr>
            <p:cNvPr id="9" name="椭圆 8">
              <a:extLst>
                <a:ext uri="{FF2B5EF4-FFF2-40B4-BE49-F238E27FC236}">
                  <a16:creationId xmlns:a16="http://schemas.microsoft.com/office/drawing/2014/main" id="{DC3D38D7-1989-39F0-21E9-B2F548EC8D73}"/>
                </a:ext>
              </a:extLst>
            </p:cNvPr>
            <p:cNvSpPr/>
            <p:nvPr/>
          </p:nvSpPr>
          <p:spPr>
            <a:xfrm>
              <a:off x="1202266" y="3621130"/>
              <a:ext cx="2405027" cy="2405027"/>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1FE13DAE-374C-4A7A-4F4A-91460F14AA8A}"/>
                </a:ext>
              </a:extLst>
            </p:cNvPr>
            <p:cNvSpPr/>
            <p:nvPr/>
          </p:nvSpPr>
          <p:spPr>
            <a:xfrm>
              <a:off x="1631542" y="2962492"/>
              <a:ext cx="1644216" cy="1644216"/>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4C4D62F5-7C07-AB5E-6619-9128811D5FA6}"/>
                </a:ext>
              </a:extLst>
            </p:cNvPr>
            <p:cNvSpPr/>
            <p:nvPr/>
          </p:nvSpPr>
          <p:spPr>
            <a:xfrm>
              <a:off x="1474288" y="3380877"/>
              <a:ext cx="1860981" cy="1860981"/>
            </a:xfrm>
            <a:prstGeom prst="ellipse">
              <a:avLst/>
            </a:prstGeom>
            <a:blipFill dpi="0" rotWithShape="0">
              <a:blip r:embed="rId3">
                <a:alphaModFix amt="95583"/>
              </a:blip>
              <a:srcRect/>
              <a:stretch>
                <a:fillRect l="-25620" r="-2562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7" name="组合 16">
            <a:extLst>
              <a:ext uri="{FF2B5EF4-FFF2-40B4-BE49-F238E27FC236}">
                <a16:creationId xmlns:a16="http://schemas.microsoft.com/office/drawing/2014/main" id="{38D47078-CAC3-73A4-7F2B-F199F6D1ABD3}"/>
              </a:ext>
            </a:extLst>
          </p:cNvPr>
          <p:cNvGrpSpPr/>
          <p:nvPr/>
        </p:nvGrpSpPr>
        <p:grpSpPr>
          <a:xfrm>
            <a:off x="8748256" y="3791253"/>
            <a:ext cx="2275946" cy="2476469"/>
            <a:chOff x="8521820" y="2606892"/>
            <a:chExt cx="2671607" cy="2906990"/>
          </a:xfrm>
        </p:grpSpPr>
        <p:sp>
          <p:nvSpPr>
            <p:cNvPr id="10" name="椭圆 9">
              <a:extLst>
                <a:ext uri="{FF2B5EF4-FFF2-40B4-BE49-F238E27FC236}">
                  <a16:creationId xmlns:a16="http://schemas.microsoft.com/office/drawing/2014/main" id="{EA9912FA-1FAA-9F71-D90A-08F45C1FE698}"/>
                </a:ext>
              </a:extLst>
            </p:cNvPr>
            <p:cNvSpPr/>
            <p:nvPr/>
          </p:nvSpPr>
          <p:spPr>
            <a:xfrm>
              <a:off x="8788400" y="3108855"/>
              <a:ext cx="2405027" cy="2405027"/>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42DE1D75-9731-2672-63F3-EA4CA8FA34E1}"/>
                </a:ext>
              </a:extLst>
            </p:cNvPr>
            <p:cNvSpPr/>
            <p:nvPr/>
          </p:nvSpPr>
          <p:spPr>
            <a:xfrm>
              <a:off x="8521820" y="2606892"/>
              <a:ext cx="1644216" cy="1644216"/>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16325337-B42B-C426-4DA3-7A238B086489}"/>
                </a:ext>
              </a:extLst>
            </p:cNvPr>
            <p:cNvSpPr/>
            <p:nvPr/>
          </p:nvSpPr>
          <p:spPr>
            <a:xfrm>
              <a:off x="8788400" y="3021514"/>
              <a:ext cx="1860981" cy="1860981"/>
            </a:xfrm>
            <a:prstGeom prst="ellipse">
              <a:avLst/>
            </a:prstGeom>
            <a:blipFill dpi="0" rotWithShape="1">
              <a:blip r:embed="rId4">
                <a:alphaModFix amt="96197"/>
              </a:blip>
              <a:srcRect/>
              <a:stretch>
                <a:fillRect t="-31290" b="-185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0" name="组合 19">
            <a:extLst>
              <a:ext uri="{FF2B5EF4-FFF2-40B4-BE49-F238E27FC236}">
                <a16:creationId xmlns:a16="http://schemas.microsoft.com/office/drawing/2014/main" id="{1365C530-CD3C-A252-7180-6631EF6C864B}"/>
              </a:ext>
            </a:extLst>
          </p:cNvPr>
          <p:cNvGrpSpPr/>
          <p:nvPr/>
        </p:nvGrpSpPr>
        <p:grpSpPr>
          <a:xfrm>
            <a:off x="4368859" y="3791253"/>
            <a:ext cx="3399813" cy="2516237"/>
            <a:chOff x="4368859" y="3791253"/>
            <a:chExt cx="3399813" cy="2516237"/>
          </a:xfrm>
        </p:grpSpPr>
        <p:sp>
          <p:nvSpPr>
            <p:cNvPr id="8" name="文本框 7">
              <a:extLst>
                <a:ext uri="{FF2B5EF4-FFF2-40B4-BE49-F238E27FC236}">
                  <a16:creationId xmlns:a16="http://schemas.microsoft.com/office/drawing/2014/main" id="{614D7219-2386-6E74-479F-4F58B49BF50D}"/>
                </a:ext>
              </a:extLst>
            </p:cNvPr>
            <p:cNvSpPr txBox="1"/>
            <p:nvPr/>
          </p:nvSpPr>
          <p:spPr>
            <a:xfrm>
              <a:off x="4368859" y="3791253"/>
              <a:ext cx="1985763" cy="400110"/>
            </a:xfrm>
            <a:prstGeom prst="rect">
              <a:avLst/>
            </a:prstGeom>
            <a:noFill/>
          </p:spPr>
          <p:txBody>
            <a:bodyPr wrap="square" rtlCol="0">
              <a:spAutoFit/>
            </a:bodyPr>
            <a:lstStyle/>
            <a:p>
              <a:r>
                <a:rPr kumimoji="1" lang="zh-CN" altLang="en-US" sz="2000" b="1" dirty="0">
                  <a:solidFill>
                    <a:schemeClr val="tx1">
                      <a:lumMod val="50000"/>
                    </a:schemeClr>
                  </a:solidFill>
                  <a:latin typeface="Microsoft YaHei" panose="020B0503020204020204" pitchFamily="34" charset="-122"/>
                  <a:ea typeface="Microsoft YaHei" panose="020B0503020204020204" pitchFamily="34" charset="-122"/>
                </a:rPr>
                <a:t>单击输入文字</a:t>
              </a:r>
            </a:p>
          </p:txBody>
        </p:sp>
        <p:sp>
          <p:nvSpPr>
            <p:cNvPr id="18" name="文本框 17">
              <a:extLst>
                <a:ext uri="{FF2B5EF4-FFF2-40B4-BE49-F238E27FC236}">
                  <a16:creationId xmlns:a16="http://schemas.microsoft.com/office/drawing/2014/main" id="{BD46EC44-DDD4-7D95-E935-F1F4C62ED82F}"/>
                </a:ext>
              </a:extLst>
            </p:cNvPr>
            <p:cNvSpPr txBox="1"/>
            <p:nvPr/>
          </p:nvSpPr>
          <p:spPr>
            <a:xfrm>
              <a:off x="4368859" y="4130888"/>
              <a:ext cx="2150011" cy="338554"/>
            </a:xfrm>
            <a:prstGeom prst="rect">
              <a:avLst/>
            </a:prstGeom>
            <a:noFill/>
          </p:spPr>
          <p:txBody>
            <a:bodyPr wrap="square" rtlCol="0">
              <a:spAutoFit/>
            </a:bodyPr>
            <a:lstStyle/>
            <a:p>
              <a:r>
                <a:rPr kumimoji="1" lang="en-US" altLang="zh-CN" sz="1600" dirty="0">
                  <a:solidFill>
                    <a:schemeClr val="tx1">
                      <a:lumMod val="50000"/>
                    </a:schemeClr>
                  </a:solidFill>
                  <a:latin typeface="Microsoft YaHei" panose="020B0503020204020204" pitchFamily="34" charset="-122"/>
                  <a:ea typeface="Microsoft YaHei" panose="020B0503020204020204" pitchFamily="34" charset="-122"/>
                </a:rPr>
                <a:t>CLICK TO ENTER</a:t>
              </a:r>
              <a:endParaRPr kumimoji="1" lang="zh-CN" altLang="en-US" sz="1600" dirty="0">
                <a:solidFill>
                  <a:schemeClr val="tx1">
                    <a:lumMod val="50000"/>
                  </a:schemeClr>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9EC4905B-2E0F-7903-DA8C-C1FC9C0859FD}"/>
                </a:ext>
              </a:extLst>
            </p:cNvPr>
            <p:cNvSpPr txBox="1"/>
            <p:nvPr/>
          </p:nvSpPr>
          <p:spPr>
            <a:xfrm>
              <a:off x="4368859" y="4491608"/>
              <a:ext cx="3399813" cy="1815882"/>
            </a:xfrm>
            <a:prstGeom prst="rect">
              <a:avLst/>
            </a:prstGeom>
            <a:noFill/>
          </p:spPr>
          <p:txBody>
            <a:bodyPr wrap="square" rtlCol="0">
              <a:spAutoFit/>
            </a:bodyPr>
            <a:lstStyle/>
            <a:p>
              <a:pPr algn="just"/>
              <a:r>
                <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单击输入文字单击单击输入文字单击输入文字单击输入文字单击输入文字单击输入文字单击输入文字单击输入文字单击输入文字单击输入文字单击输入文字单击输入文字单击输入文字单击输入文字单击输入文字</a:t>
              </a:r>
            </a:p>
          </p:txBody>
        </p:sp>
      </p:grpSp>
      <p:grpSp>
        <p:nvGrpSpPr>
          <p:cNvPr id="21" name="组合 20">
            <a:extLst>
              <a:ext uri="{FF2B5EF4-FFF2-40B4-BE49-F238E27FC236}">
                <a16:creationId xmlns:a16="http://schemas.microsoft.com/office/drawing/2014/main" id="{C3E95398-F75D-F1A7-8D39-F647E5948A8D}"/>
              </a:ext>
            </a:extLst>
          </p:cNvPr>
          <p:cNvGrpSpPr/>
          <p:nvPr/>
        </p:nvGrpSpPr>
        <p:grpSpPr>
          <a:xfrm>
            <a:off x="1384959" y="1796220"/>
            <a:ext cx="3118430" cy="2003368"/>
            <a:chOff x="4368860" y="4491608"/>
            <a:chExt cx="3118430" cy="2003368"/>
          </a:xfrm>
        </p:grpSpPr>
        <p:sp>
          <p:nvSpPr>
            <p:cNvPr id="22" name="文本框 21">
              <a:extLst>
                <a:ext uri="{FF2B5EF4-FFF2-40B4-BE49-F238E27FC236}">
                  <a16:creationId xmlns:a16="http://schemas.microsoft.com/office/drawing/2014/main" id="{EEE98418-015A-9058-4182-5C26AB82B178}"/>
                </a:ext>
              </a:extLst>
            </p:cNvPr>
            <p:cNvSpPr txBox="1"/>
            <p:nvPr/>
          </p:nvSpPr>
          <p:spPr>
            <a:xfrm>
              <a:off x="4368860" y="5816787"/>
              <a:ext cx="1985763" cy="400110"/>
            </a:xfrm>
            <a:prstGeom prst="rect">
              <a:avLst/>
            </a:prstGeom>
            <a:noFill/>
          </p:spPr>
          <p:txBody>
            <a:bodyPr wrap="square" rtlCol="0">
              <a:spAutoFit/>
            </a:bodyPr>
            <a:lstStyle/>
            <a:p>
              <a:r>
                <a:rPr kumimoji="1" lang="zh-CN" altLang="en-US" sz="2000" b="1" dirty="0">
                  <a:solidFill>
                    <a:schemeClr val="tx1">
                      <a:lumMod val="50000"/>
                    </a:schemeClr>
                  </a:solidFill>
                  <a:latin typeface="Microsoft YaHei" panose="020B0503020204020204" pitchFamily="34" charset="-122"/>
                  <a:ea typeface="Microsoft YaHei" panose="020B0503020204020204" pitchFamily="34" charset="-122"/>
                </a:rPr>
                <a:t>单击输入文字</a:t>
              </a:r>
            </a:p>
          </p:txBody>
        </p:sp>
        <p:sp>
          <p:nvSpPr>
            <p:cNvPr id="23" name="文本框 22">
              <a:extLst>
                <a:ext uri="{FF2B5EF4-FFF2-40B4-BE49-F238E27FC236}">
                  <a16:creationId xmlns:a16="http://schemas.microsoft.com/office/drawing/2014/main" id="{02C49671-9B76-3588-088B-C7D6FB8AEB8F}"/>
                </a:ext>
              </a:extLst>
            </p:cNvPr>
            <p:cNvSpPr txBox="1"/>
            <p:nvPr/>
          </p:nvSpPr>
          <p:spPr>
            <a:xfrm>
              <a:off x="4368860" y="6156422"/>
              <a:ext cx="2150011" cy="338554"/>
            </a:xfrm>
            <a:prstGeom prst="rect">
              <a:avLst/>
            </a:prstGeom>
            <a:noFill/>
          </p:spPr>
          <p:txBody>
            <a:bodyPr wrap="square" rtlCol="0">
              <a:spAutoFit/>
            </a:bodyPr>
            <a:lstStyle/>
            <a:p>
              <a:r>
                <a:rPr kumimoji="1" lang="en-US" altLang="zh-CN" sz="1600" dirty="0">
                  <a:solidFill>
                    <a:schemeClr val="tx1">
                      <a:lumMod val="50000"/>
                    </a:schemeClr>
                  </a:solidFill>
                  <a:latin typeface="Microsoft YaHei" panose="020B0503020204020204" pitchFamily="34" charset="-122"/>
                  <a:ea typeface="Microsoft YaHei" panose="020B0503020204020204" pitchFamily="34" charset="-122"/>
                </a:rPr>
                <a:t>CLICK TO ENTER</a:t>
              </a:r>
              <a:endParaRPr kumimoji="1" lang="zh-CN" altLang="en-US" sz="1600" dirty="0">
                <a:solidFill>
                  <a:schemeClr val="tx1">
                    <a:lumMod val="50000"/>
                  </a:schemeClr>
                </a:solidFill>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172448DA-16C1-4503-CD30-A03412A92FB2}"/>
                </a:ext>
              </a:extLst>
            </p:cNvPr>
            <p:cNvSpPr txBox="1"/>
            <p:nvPr/>
          </p:nvSpPr>
          <p:spPr>
            <a:xfrm>
              <a:off x="4368860" y="4491608"/>
              <a:ext cx="3118430" cy="1323439"/>
            </a:xfrm>
            <a:prstGeom prst="rect">
              <a:avLst/>
            </a:prstGeom>
            <a:noFill/>
          </p:spPr>
          <p:txBody>
            <a:bodyPr wrap="square" rtlCol="0">
              <a:spAutoFit/>
            </a:bodyPr>
            <a:lstStyle/>
            <a:p>
              <a:pPr algn="just"/>
              <a:r>
                <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单击输入文字单击单击输入文字单击输入文字单击输入文字单击输入文字单击输入文字单击输入文字单击输入文字单击输入文字单击输入文字单击输入文字</a:t>
              </a:r>
            </a:p>
          </p:txBody>
        </p:sp>
      </p:grpSp>
      <p:grpSp>
        <p:nvGrpSpPr>
          <p:cNvPr id="25" name="组合 24">
            <a:extLst>
              <a:ext uri="{FF2B5EF4-FFF2-40B4-BE49-F238E27FC236}">
                <a16:creationId xmlns:a16="http://schemas.microsoft.com/office/drawing/2014/main" id="{E4E9161F-EBE5-341E-CA7B-2CFBDE6E2C5D}"/>
              </a:ext>
            </a:extLst>
          </p:cNvPr>
          <p:cNvGrpSpPr/>
          <p:nvPr/>
        </p:nvGrpSpPr>
        <p:grpSpPr>
          <a:xfrm>
            <a:off x="8346089" y="2360803"/>
            <a:ext cx="3152993" cy="1716864"/>
            <a:chOff x="4334297" y="4491608"/>
            <a:chExt cx="3152993" cy="1716864"/>
          </a:xfrm>
        </p:grpSpPr>
        <p:sp>
          <p:nvSpPr>
            <p:cNvPr id="26" name="文本框 25">
              <a:extLst>
                <a:ext uri="{FF2B5EF4-FFF2-40B4-BE49-F238E27FC236}">
                  <a16:creationId xmlns:a16="http://schemas.microsoft.com/office/drawing/2014/main" id="{741C1684-BBC8-7C24-287A-7455333908EE}"/>
                </a:ext>
              </a:extLst>
            </p:cNvPr>
            <p:cNvSpPr txBox="1"/>
            <p:nvPr/>
          </p:nvSpPr>
          <p:spPr>
            <a:xfrm>
              <a:off x="4334297" y="5530283"/>
              <a:ext cx="1985763" cy="400110"/>
            </a:xfrm>
            <a:prstGeom prst="rect">
              <a:avLst/>
            </a:prstGeom>
            <a:noFill/>
          </p:spPr>
          <p:txBody>
            <a:bodyPr wrap="square" rtlCol="0">
              <a:spAutoFit/>
            </a:bodyPr>
            <a:lstStyle/>
            <a:p>
              <a:r>
                <a:rPr kumimoji="1" lang="zh-CN" altLang="en-US" sz="2000" b="1" dirty="0">
                  <a:solidFill>
                    <a:schemeClr val="tx1">
                      <a:lumMod val="50000"/>
                    </a:schemeClr>
                  </a:solidFill>
                  <a:latin typeface="Microsoft YaHei" panose="020B0503020204020204" pitchFamily="34" charset="-122"/>
                  <a:ea typeface="Microsoft YaHei" panose="020B0503020204020204" pitchFamily="34" charset="-122"/>
                </a:rPr>
                <a:t>单击输入文字</a:t>
              </a:r>
            </a:p>
          </p:txBody>
        </p:sp>
        <p:sp>
          <p:nvSpPr>
            <p:cNvPr id="27" name="文本框 26">
              <a:extLst>
                <a:ext uri="{FF2B5EF4-FFF2-40B4-BE49-F238E27FC236}">
                  <a16:creationId xmlns:a16="http://schemas.microsoft.com/office/drawing/2014/main" id="{B9A8AC5E-A9BA-60B6-BEE1-7D25D03F8972}"/>
                </a:ext>
              </a:extLst>
            </p:cNvPr>
            <p:cNvSpPr txBox="1"/>
            <p:nvPr/>
          </p:nvSpPr>
          <p:spPr>
            <a:xfrm>
              <a:off x="4334297" y="5869918"/>
              <a:ext cx="2150011" cy="338554"/>
            </a:xfrm>
            <a:prstGeom prst="rect">
              <a:avLst/>
            </a:prstGeom>
            <a:noFill/>
          </p:spPr>
          <p:txBody>
            <a:bodyPr wrap="square" rtlCol="0">
              <a:spAutoFit/>
            </a:bodyPr>
            <a:lstStyle/>
            <a:p>
              <a:r>
                <a:rPr kumimoji="1" lang="en-US" altLang="zh-CN" sz="1600" dirty="0">
                  <a:solidFill>
                    <a:schemeClr val="tx1">
                      <a:lumMod val="50000"/>
                    </a:schemeClr>
                  </a:solidFill>
                  <a:latin typeface="Microsoft YaHei" panose="020B0503020204020204" pitchFamily="34" charset="-122"/>
                  <a:ea typeface="Microsoft YaHei" panose="020B0503020204020204" pitchFamily="34" charset="-122"/>
                </a:rPr>
                <a:t>CLICK TO ENTER</a:t>
              </a:r>
              <a:endParaRPr kumimoji="1" lang="zh-CN" altLang="en-US" sz="1600" dirty="0">
                <a:solidFill>
                  <a:schemeClr val="tx1">
                    <a:lumMod val="50000"/>
                  </a:schemeClr>
                </a:solidFill>
                <a:latin typeface="Microsoft YaHei" panose="020B0503020204020204" pitchFamily="34" charset="-122"/>
                <a:ea typeface="Microsoft YaHei" panose="020B0503020204020204" pitchFamily="34" charset="-122"/>
              </a:endParaRPr>
            </a:p>
          </p:txBody>
        </p:sp>
        <p:sp>
          <p:nvSpPr>
            <p:cNvPr id="28" name="文本框 27">
              <a:extLst>
                <a:ext uri="{FF2B5EF4-FFF2-40B4-BE49-F238E27FC236}">
                  <a16:creationId xmlns:a16="http://schemas.microsoft.com/office/drawing/2014/main" id="{32E6832D-098B-A967-A45E-53B65D1E6377}"/>
                </a:ext>
              </a:extLst>
            </p:cNvPr>
            <p:cNvSpPr txBox="1"/>
            <p:nvPr/>
          </p:nvSpPr>
          <p:spPr>
            <a:xfrm>
              <a:off x="4368860" y="4491608"/>
              <a:ext cx="3118430" cy="1077218"/>
            </a:xfrm>
            <a:prstGeom prst="rect">
              <a:avLst/>
            </a:prstGeom>
            <a:noFill/>
          </p:spPr>
          <p:txBody>
            <a:bodyPr wrap="square" rtlCol="0">
              <a:spAutoFit/>
            </a:bodyPr>
            <a:lstStyle/>
            <a:p>
              <a:pPr algn="just"/>
              <a:r>
                <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a:t>
              </a:r>
            </a:p>
          </p:txBody>
        </p:sp>
      </p:grpSp>
    </p:spTree>
    <p:extLst>
      <p:ext uri="{BB962C8B-B14F-4D97-AF65-F5344CB8AC3E}">
        <p14:creationId xmlns:p14="http://schemas.microsoft.com/office/powerpoint/2010/main" val="126288141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trips(downLeft)">
                                      <p:cBhvr>
                                        <p:cTn id="15" dur="500"/>
                                        <p:tgtEl>
                                          <p:spTgt spid="16"/>
                                        </p:tgtEl>
                                      </p:cBhvr>
                                    </p:animEffect>
                                  </p:childTnLst>
                                </p:cTn>
                              </p:par>
                              <p:par>
                                <p:cTn id="16" presetID="18" presetClass="entr" presetSubtype="12"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strips(down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par>
                                <p:cTn id="24" presetID="16" presetClass="entr" presetSubtype="21"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AC7C712-4575-5A6A-5419-07ABAD1B2F7F}"/>
              </a:ext>
            </a:extLst>
          </p:cNvPr>
          <p:cNvSpPr>
            <a:spLocks noGrp="1"/>
          </p:cNvSpPr>
          <p:nvPr>
            <p:ph type="body" sz="quarter" idx="13"/>
          </p:nvPr>
        </p:nvSpPr>
        <p:spPr/>
        <p:txBody>
          <a:bodyPr/>
          <a:lstStyle/>
          <a:p>
            <a:r>
              <a:rPr kumimoji="1" lang="en-US" altLang="zh-CN" dirty="0"/>
              <a:t>02</a:t>
            </a:r>
            <a:r>
              <a:rPr kumimoji="1" lang="zh-CN" altLang="en-US" dirty="0"/>
              <a:t>研究方法与思路</a:t>
            </a:r>
          </a:p>
        </p:txBody>
      </p:sp>
      <p:sp>
        <p:nvSpPr>
          <p:cNvPr id="3" name="平行四边形 2">
            <a:extLst>
              <a:ext uri="{FF2B5EF4-FFF2-40B4-BE49-F238E27FC236}">
                <a16:creationId xmlns:a16="http://schemas.microsoft.com/office/drawing/2014/main" id="{762D566F-2C73-7F65-AFDE-A403D905D3A2}"/>
              </a:ext>
            </a:extLst>
          </p:cNvPr>
          <p:cNvSpPr/>
          <p:nvPr/>
        </p:nvSpPr>
        <p:spPr>
          <a:xfrm>
            <a:off x="8505645" y="877054"/>
            <a:ext cx="4744529" cy="690113"/>
          </a:xfrm>
          <a:prstGeom prst="parallelogram">
            <a:avLst>
              <a:gd name="adj" fmla="val 11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600" dirty="0">
                <a:solidFill>
                  <a:schemeClr val="accent6">
                    <a:lumMod val="20000"/>
                    <a:lumOff val="80000"/>
                  </a:schemeClr>
                </a:solidFill>
                <a:latin typeface="PangMenZhengDao" panose="02010600030101010101" pitchFamily="2" charset="-122"/>
                <a:ea typeface="PangMenZhengDao" panose="02010600030101010101" pitchFamily="2" charset="-122"/>
              </a:rPr>
              <a:t>研究思路</a:t>
            </a:r>
          </a:p>
        </p:txBody>
      </p:sp>
      <p:sp>
        <p:nvSpPr>
          <p:cNvPr id="4" name="平行四边形 3">
            <a:extLst>
              <a:ext uri="{FF2B5EF4-FFF2-40B4-BE49-F238E27FC236}">
                <a16:creationId xmlns:a16="http://schemas.microsoft.com/office/drawing/2014/main" id="{555F6BD4-9866-32D3-3121-9AE2FE936AA4}"/>
              </a:ext>
            </a:extLst>
          </p:cNvPr>
          <p:cNvSpPr/>
          <p:nvPr/>
        </p:nvSpPr>
        <p:spPr>
          <a:xfrm>
            <a:off x="9548176" y="1673524"/>
            <a:ext cx="4744529" cy="118447"/>
          </a:xfrm>
          <a:prstGeom prst="parallelogram">
            <a:avLst>
              <a:gd name="adj" fmla="val 11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3200" dirty="0">
              <a:latin typeface="PangMenZhengDao" panose="02010600030101010101" pitchFamily="2" charset="-122"/>
              <a:ea typeface="PangMenZhengDao" panose="02010600030101010101" pitchFamily="2" charset="-122"/>
            </a:endParaRPr>
          </a:p>
        </p:txBody>
      </p:sp>
      <p:sp>
        <p:nvSpPr>
          <p:cNvPr id="29" name="文本框 28">
            <a:extLst>
              <a:ext uri="{FF2B5EF4-FFF2-40B4-BE49-F238E27FC236}">
                <a16:creationId xmlns:a16="http://schemas.microsoft.com/office/drawing/2014/main" id="{D7A6852C-E6AE-7651-052B-F044D043822D}"/>
              </a:ext>
            </a:extLst>
          </p:cNvPr>
          <p:cNvSpPr txBox="1"/>
          <p:nvPr/>
        </p:nvSpPr>
        <p:spPr>
          <a:xfrm>
            <a:off x="1875294" y="1379349"/>
            <a:ext cx="2448733" cy="523220"/>
          </a:xfrm>
          <a:prstGeom prst="rect">
            <a:avLst/>
          </a:prstGeom>
          <a:noFill/>
          <a:ln>
            <a:noFill/>
          </a:ln>
        </p:spPr>
        <p:txBody>
          <a:bodyPr wrap="square" rtlCol="0">
            <a:spAutoFit/>
          </a:bodyPr>
          <a:lstStyle/>
          <a:p>
            <a:r>
              <a:rPr kumimoji="1" lang="zh-CN" altLang="en-US" sz="2800" dirty="0">
                <a:solidFill>
                  <a:schemeClr val="accent2">
                    <a:lumMod val="75000"/>
                  </a:schemeClr>
                </a:solidFill>
                <a:latin typeface="PangMenZhengDao" panose="02010600030101010101" pitchFamily="2" charset="-122"/>
                <a:ea typeface="PangMenZhengDao" panose="02010600030101010101" pitchFamily="2" charset="-122"/>
              </a:rPr>
              <a:t>研究意义</a:t>
            </a:r>
          </a:p>
        </p:txBody>
      </p:sp>
      <p:cxnSp>
        <p:nvCxnSpPr>
          <p:cNvPr id="30" name="直线连接符 29">
            <a:extLst>
              <a:ext uri="{FF2B5EF4-FFF2-40B4-BE49-F238E27FC236}">
                <a16:creationId xmlns:a16="http://schemas.microsoft.com/office/drawing/2014/main" id="{00732099-79F7-3046-388B-2987C6562AD2}"/>
              </a:ext>
            </a:extLst>
          </p:cNvPr>
          <p:cNvCxnSpPr>
            <a:cxnSpLocks/>
          </p:cNvCxnSpPr>
          <p:nvPr/>
        </p:nvCxnSpPr>
        <p:spPr>
          <a:xfrm>
            <a:off x="1875294" y="1860983"/>
            <a:ext cx="6214821"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8579E632-0BBD-DCD6-A832-FC061A3D78EB}"/>
              </a:ext>
            </a:extLst>
          </p:cNvPr>
          <p:cNvGrpSpPr/>
          <p:nvPr/>
        </p:nvGrpSpPr>
        <p:grpSpPr>
          <a:xfrm>
            <a:off x="977532" y="3936570"/>
            <a:ext cx="9716298" cy="1924714"/>
            <a:chOff x="977532" y="3936570"/>
            <a:chExt cx="9716298" cy="1924714"/>
          </a:xfrm>
        </p:grpSpPr>
        <p:sp>
          <p:nvSpPr>
            <p:cNvPr id="36" name="平行四边形 35">
              <a:extLst>
                <a:ext uri="{FF2B5EF4-FFF2-40B4-BE49-F238E27FC236}">
                  <a16:creationId xmlns:a16="http://schemas.microsoft.com/office/drawing/2014/main" id="{D38EBE3E-F31E-7920-004C-CC2135A363DD}"/>
                </a:ext>
              </a:extLst>
            </p:cNvPr>
            <p:cNvSpPr/>
            <p:nvPr/>
          </p:nvSpPr>
          <p:spPr>
            <a:xfrm>
              <a:off x="977532" y="4490487"/>
              <a:ext cx="9284857" cy="955808"/>
            </a:xfrm>
            <a:prstGeom prst="parallelogram">
              <a:avLst>
                <a:gd name="adj" fmla="val 11256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 name="组合 4">
              <a:extLst>
                <a:ext uri="{FF2B5EF4-FFF2-40B4-BE49-F238E27FC236}">
                  <a16:creationId xmlns:a16="http://schemas.microsoft.com/office/drawing/2014/main" id="{15DEC31C-7849-7A87-0B50-6EC065A0DBDF}"/>
                </a:ext>
              </a:extLst>
            </p:cNvPr>
            <p:cNvGrpSpPr/>
            <p:nvPr/>
          </p:nvGrpSpPr>
          <p:grpSpPr>
            <a:xfrm>
              <a:off x="1239864" y="3936570"/>
              <a:ext cx="9453966" cy="1924714"/>
              <a:chOff x="1239864" y="3936570"/>
              <a:chExt cx="9453966" cy="1924714"/>
            </a:xfrm>
          </p:grpSpPr>
          <p:sp>
            <p:nvSpPr>
              <p:cNvPr id="34" name="平行四边形 33">
                <a:extLst>
                  <a:ext uri="{FF2B5EF4-FFF2-40B4-BE49-F238E27FC236}">
                    <a16:creationId xmlns:a16="http://schemas.microsoft.com/office/drawing/2014/main" id="{7B9BC9E4-7A83-BBB6-0EF2-05496CB00ECA}"/>
                  </a:ext>
                </a:extLst>
              </p:cNvPr>
              <p:cNvSpPr/>
              <p:nvPr/>
            </p:nvSpPr>
            <p:spPr>
              <a:xfrm>
                <a:off x="1239864" y="4397683"/>
                <a:ext cx="8892198" cy="955808"/>
              </a:xfrm>
              <a:prstGeom prst="parallelogram">
                <a:avLst>
                  <a:gd name="adj" fmla="val 1125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椭圆 31">
                <a:extLst>
                  <a:ext uri="{FF2B5EF4-FFF2-40B4-BE49-F238E27FC236}">
                    <a16:creationId xmlns:a16="http://schemas.microsoft.com/office/drawing/2014/main" id="{8E2B9DB7-492F-10D6-422F-F12701B9FBBB}"/>
                  </a:ext>
                </a:extLst>
              </p:cNvPr>
              <p:cNvSpPr/>
              <p:nvPr/>
            </p:nvSpPr>
            <p:spPr>
              <a:xfrm>
                <a:off x="8769116" y="3936570"/>
                <a:ext cx="1924714" cy="192471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41BB2FB4-6BD8-EA5C-C7AB-2294439A52C8}"/>
                  </a:ext>
                </a:extLst>
              </p:cNvPr>
              <p:cNvSpPr/>
              <p:nvPr/>
            </p:nvSpPr>
            <p:spPr>
              <a:xfrm>
                <a:off x="8833962" y="4161374"/>
                <a:ext cx="1428427" cy="1428427"/>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solidFill>
                      <a:schemeClr val="accent6">
                        <a:lumMod val="20000"/>
                        <a:lumOff val="80000"/>
                      </a:schemeClr>
                    </a:solidFill>
                    <a:latin typeface="PangMenZhengDao" panose="02010600030101010101" pitchFamily="2" charset="-122"/>
                    <a:ea typeface="PangMenZhengDao" panose="02010600030101010101" pitchFamily="2" charset="-122"/>
                  </a:rPr>
                  <a:t>小结</a:t>
                </a:r>
              </a:p>
            </p:txBody>
          </p:sp>
          <p:sp>
            <p:nvSpPr>
              <p:cNvPr id="35" name="文本框 34">
                <a:extLst>
                  <a:ext uri="{FF2B5EF4-FFF2-40B4-BE49-F238E27FC236}">
                    <a16:creationId xmlns:a16="http://schemas.microsoft.com/office/drawing/2014/main" id="{79F75445-B55B-070D-AD3F-59501E900694}"/>
                  </a:ext>
                </a:extLst>
              </p:cNvPr>
              <p:cNvSpPr txBox="1"/>
              <p:nvPr/>
            </p:nvSpPr>
            <p:spPr>
              <a:xfrm>
                <a:off x="2194076" y="4552421"/>
                <a:ext cx="6373562" cy="646331"/>
              </a:xfrm>
              <a:prstGeom prst="rect">
                <a:avLst/>
              </a:prstGeom>
              <a:noFill/>
            </p:spPr>
            <p:txBody>
              <a:bodyPr wrap="squar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单击输入文字单击输入文字单击输入文字单击输入文字单击输入文字单击输入文字单击输入文字单击输入文字</a:t>
                </a:r>
              </a:p>
            </p:txBody>
          </p:sp>
        </p:grpSp>
      </p:grpSp>
      <p:sp>
        <p:nvSpPr>
          <p:cNvPr id="37" name="文本框 36">
            <a:extLst>
              <a:ext uri="{FF2B5EF4-FFF2-40B4-BE49-F238E27FC236}">
                <a16:creationId xmlns:a16="http://schemas.microsoft.com/office/drawing/2014/main" id="{EA625C39-E629-E0D1-6B01-2CE4B809D307}"/>
              </a:ext>
            </a:extLst>
          </p:cNvPr>
          <p:cNvSpPr txBox="1"/>
          <p:nvPr/>
        </p:nvSpPr>
        <p:spPr>
          <a:xfrm>
            <a:off x="1868633" y="1843080"/>
            <a:ext cx="2150011" cy="338554"/>
          </a:xfrm>
          <a:prstGeom prst="rect">
            <a:avLst/>
          </a:prstGeom>
          <a:noFill/>
        </p:spPr>
        <p:txBody>
          <a:bodyPr wrap="square" rtlCol="0">
            <a:spAutoFit/>
          </a:bodyPr>
          <a:lstStyle/>
          <a:p>
            <a:r>
              <a:rPr kumimoji="1" lang="en-US" altLang="zh-CN" sz="1600" dirty="0">
                <a:solidFill>
                  <a:schemeClr val="accent2">
                    <a:lumMod val="75000"/>
                  </a:schemeClr>
                </a:solidFill>
                <a:latin typeface="Microsoft YaHei" panose="020B0503020204020204" pitchFamily="34" charset="-122"/>
                <a:ea typeface="Microsoft YaHei" panose="020B0503020204020204" pitchFamily="34" charset="-122"/>
              </a:rPr>
              <a:t>CLICK TO ENTER</a:t>
            </a:r>
            <a:endPar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endParaRPr>
          </a:p>
        </p:txBody>
      </p:sp>
      <p:sp>
        <p:nvSpPr>
          <p:cNvPr id="38" name="文本框 37">
            <a:extLst>
              <a:ext uri="{FF2B5EF4-FFF2-40B4-BE49-F238E27FC236}">
                <a16:creationId xmlns:a16="http://schemas.microsoft.com/office/drawing/2014/main" id="{A96A8FC8-9F5E-13B2-C677-0FDC5F0221F1}"/>
              </a:ext>
            </a:extLst>
          </p:cNvPr>
          <p:cNvSpPr txBox="1"/>
          <p:nvPr/>
        </p:nvSpPr>
        <p:spPr>
          <a:xfrm>
            <a:off x="3002841" y="2196036"/>
            <a:ext cx="7618080" cy="1884555"/>
          </a:xfrm>
          <a:prstGeom prst="rect">
            <a:avLst/>
          </a:prstGeom>
          <a:noFill/>
        </p:spPr>
        <p:txBody>
          <a:bodyPr wrap="square" rtlCol="0">
            <a:spAutoFit/>
          </a:bodyPr>
          <a:lstStyle/>
          <a:p>
            <a:pPr algn="just">
              <a:lnSpc>
                <a:spcPct val="150000"/>
              </a:lnSpc>
            </a:pPr>
            <a:r>
              <a:rPr kumimoji="1" lang="zh-CN" altLang="en-US" sz="2000" dirty="0">
                <a:solidFill>
                  <a:schemeClr val="accent5"/>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单击输入文字单击单击输入文字单击输入文字单击输入文字单击输入文字单击输入文字单击输入文字单击输入文字单击输入文字单击输入文字单击输入文字单击输入文字单击输入文字单击输入文字单击输入文字</a:t>
            </a:r>
          </a:p>
        </p:txBody>
      </p:sp>
      <p:grpSp>
        <p:nvGrpSpPr>
          <p:cNvPr id="45" name="组合 44">
            <a:extLst>
              <a:ext uri="{FF2B5EF4-FFF2-40B4-BE49-F238E27FC236}">
                <a16:creationId xmlns:a16="http://schemas.microsoft.com/office/drawing/2014/main" id="{FA3D7F7B-CB1B-C346-8DB6-2B1819CCBEDF}"/>
              </a:ext>
            </a:extLst>
          </p:cNvPr>
          <p:cNvGrpSpPr/>
          <p:nvPr/>
        </p:nvGrpSpPr>
        <p:grpSpPr>
          <a:xfrm>
            <a:off x="1571079" y="2498726"/>
            <a:ext cx="1342757" cy="1309477"/>
            <a:chOff x="1571079" y="2498726"/>
            <a:chExt cx="1342757" cy="1309477"/>
          </a:xfrm>
        </p:grpSpPr>
        <p:pic>
          <p:nvPicPr>
            <p:cNvPr id="44" name="图形 43" descr="打开的书">
              <a:extLst>
                <a:ext uri="{FF2B5EF4-FFF2-40B4-BE49-F238E27FC236}">
                  <a16:creationId xmlns:a16="http://schemas.microsoft.com/office/drawing/2014/main" id="{93CB0E91-38A5-E7FC-B8E2-5D0C2BB762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1079" y="2498726"/>
              <a:ext cx="914400" cy="914400"/>
            </a:xfrm>
            <a:prstGeom prst="rect">
              <a:avLst/>
            </a:prstGeom>
          </p:spPr>
        </p:pic>
        <p:pic>
          <p:nvPicPr>
            <p:cNvPr id="40" name="图形 39" descr="研究">
              <a:extLst>
                <a:ext uri="{FF2B5EF4-FFF2-40B4-BE49-F238E27FC236}">
                  <a16:creationId xmlns:a16="http://schemas.microsoft.com/office/drawing/2014/main" id="{F1817761-3F03-A1E7-BDE2-51DD0E7C55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99436" y="2893803"/>
              <a:ext cx="914400" cy="914400"/>
            </a:xfrm>
            <a:prstGeom prst="rect">
              <a:avLst/>
            </a:prstGeom>
          </p:spPr>
        </p:pic>
      </p:grpSp>
    </p:spTree>
    <p:extLst>
      <p:ext uri="{BB962C8B-B14F-4D97-AF65-F5344CB8AC3E}">
        <p14:creationId xmlns:p14="http://schemas.microsoft.com/office/powerpoint/2010/main" val="85361764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par>
                                <p:cTn id="8" presetID="3" presetClass="entr" presetSubtype="1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horizontal)">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2CA66-88EB-0112-5CFD-A0050307810A}"/>
              </a:ext>
            </a:extLst>
          </p:cNvPr>
          <p:cNvSpPr>
            <a:spLocks noGrp="1"/>
          </p:cNvSpPr>
          <p:nvPr>
            <p:ph type="title" idx="4294967295"/>
          </p:nvPr>
        </p:nvSpPr>
        <p:spPr>
          <a:xfrm>
            <a:off x="4027147" y="3235743"/>
            <a:ext cx="7325066" cy="1298586"/>
          </a:xfrm>
          <a:noFill/>
        </p:spPr>
        <p:txBody>
          <a:bodyPr anchor="b">
            <a:noAutofit/>
          </a:bodyPr>
          <a:lstStyle/>
          <a:p>
            <a:r>
              <a:rPr kumimoji="1" lang="zh-CN" altLang="en-US" sz="5400" dirty="0">
                <a:solidFill>
                  <a:schemeClr val="bg1"/>
                </a:solidFill>
              </a:rPr>
              <a:t>关键技术与实践难点</a:t>
            </a:r>
          </a:p>
        </p:txBody>
      </p:sp>
      <p:sp>
        <p:nvSpPr>
          <p:cNvPr id="4" name="文本占位符 3">
            <a:extLst>
              <a:ext uri="{FF2B5EF4-FFF2-40B4-BE49-F238E27FC236}">
                <a16:creationId xmlns:a16="http://schemas.microsoft.com/office/drawing/2014/main" id="{686118D7-D103-EC70-1C7B-B10F5954FB95}"/>
              </a:ext>
            </a:extLst>
          </p:cNvPr>
          <p:cNvSpPr>
            <a:spLocks noGrp="1"/>
          </p:cNvSpPr>
          <p:nvPr>
            <p:ph type="body" sz="quarter" idx="4294967295"/>
          </p:nvPr>
        </p:nvSpPr>
        <p:spPr>
          <a:xfrm>
            <a:off x="803275" y="2652963"/>
            <a:ext cx="3141747" cy="2214563"/>
          </a:xfrm>
        </p:spPr>
        <p:txBody>
          <a:bodyPr anchor="b">
            <a:noAutofit/>
          </a:bodyPr>
          <a:lstStyle/>
          <a:p>
            <a:pPr marL="0" indent="0" algn="r">
              <a:buNone/>
            </a:pPr>
            <a:r>
              <a:rPr kumimoji="1" lang="en-US" altLang="zh-CN" sz="16600" dirty="0">
                <a:solidFill>
                  <a:schemeClr val="accent4"/>
                </a:solidFill>
                <a:latin typeface="PangMenZhengDao" panose="02010600030101010101" pitchFamily="2" charset="-122"/>
                <a:ea typeface="PangMenZhengDao" panose="02010600030101010101" pitchFamily="2" charset="-122"/>
              </a:rPr>
              <a:t>03</a:t>
            </a:r>
            <a:endParaRPr kumimoji="1" lang="zh-CN" altLang="en-US" sz="16600" dirty="0">
              <a:solidFill>
                <a:schemeClr val="accent4"/>
              </a:solidFill>
              <a:latin typeface="PangMenZhengDao" panose="02010600030101010101" pitchFamily="2" charset="-122"/>
              <a:ea typeface="PangMenZhengDao" panose="02010600030101010101" pitchFamily="2" charset="-122"/>
            </a:endParaRPr>
          </a:p>
        </p:txBody>
      </p:sp>
    </p:spTree>
    <p:extLst>
      <p:ext uri="{BB962C8B-B14F-4D97-AF65-F5344CB8AC3E}">
        <p14:creationId xmlns:p14="http://schemas.microsoft.com/office/powerpoint/2010/main" val="159860695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线连接符 22">
            <a:extLst>
              <a:ext uri="{FF2B5EF4-FFF2-40B4-BE49-F238E27FC236}">
                <a16:creationId xmlns:a16="http://schemas.microsoft.com/office/drawing/2014/main" id="{322FD162-9608-C1CA-0B80-037C768E6102}"/>
              </a:ext>
            </a:extLst>
          </p:cNvPr>
          <p:cNvCxnSpPr>
            <a:cxnSpLocks/>
          </p:cNvCxnSpPr>
          <p:nvPr/>
        </p:nvCxnSpPr>
        <p:spPr>
          <a:xfrm flipV="1">
            <a:off x="4985192" y="838246"/>
            <a:ext cx="4209010" cy="37957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0BF7C2AF-ED70-E952-0F67-4441B05D1D1E}"/>
              </a:ext>
            </a:extLst>
          </p:cNvPr>
          <p:cNvSpPr>
            <a:spLocks noGrp="1"/>
          </p:cNvSpPr>
          <p:nvPr>
            <p:ph type="body" sz="quarter" idx="13"/>
          </p:nvPr>
        </p:nvSpPr>
        <p:spPr/>
        <p:txBody>
          <a:bodyPr>
            <a:normAutofit/>
          </a:bodyPr>
          <a:lstStyle/>
          <a:p>
            <a:r>
              <a:rPr kumimoji="1" lang="en-US" altLang="zh-CN" sz="2400" dirty="0"/>
              <a:t>03</a:t>
            </a:r>
            <a:r>
              <a:rPr kumimoji="1" lang="zh-CN" altLang="en-US" sz="2400" dirty="0"/>
              <a:t>关键技术与实践难点</a:t>
            </a:r>
          </a:p>
        </p:txBody>
      </p:sp>
      <p:sp>
        <p:nvSpPr>
          <p:cNvPr id="3" name="椭圆 2">
            <a:extLst>
              <a:ext uri="{FF2B5EF4-FFF2-40B4-BE49-F238E27FC236}">
                <a16:creationId xmlns:a16="http://schemas.microsoft.com/office/drawing/2014/main" id="{27CE0A58-0E29-C278-B30F-D745895B7ED0}"/>
              </a:ext>
            </a:extLst>
          </p:cNvPr>
          <p:cNvSpPr/>
          <p:nvPr/>
        </p:nvSpPr>
        <p:spPr>
          <a:xfrm>
            <a:off x="4218705" y="1498425"/>
            <a:ext cx="2377440" cy="23774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PangMenZhengDao" panose="02010600030101010101" pitchFamily="2" charset="-122"/>
                <a:ea typeface="PangMenZhengDao" panose="02010600030101010101" pitchFamily="2" charset="-122"/>
              </a:rPr>
              <a:t>国内研究背景</a:t>
            </a:r>
          </a:p>
        </p:txBody>
      </p:sp>
      <p:sp>
        <p:nvSpPr>
          <p:cNvPr id="26" name="任意形状 25">
            <a:extLst>
              <a:ext uri="{FF2B5EF4-FFF2-40B4-BE49-F238E27FC236}">
                <a16:creationId xmlns:a16="http://schemas.microsoft.com/office/drawing/2014/main" id="{7DB716DD-A2D9-52B4-2BEF-0FE6C5A27AD3}"/>
              </a:ext>
            </a:extLst>
          </p:cNvPr>
          <p:cNvSpPr/>
          <p:nvPr/>
        </p:nvSpPr>
        <p:spPr>
          <a:xfrm>
            <a:off x="5581995" y="2993592"/>
            <a:ext cx="2377440" cy="2377440"/>
          </a:xfrm>
          <a:custGeom>
            <a:avLst/>
            <a:gdLst>
              <a:gd name="connsiteX0" fmla="*/ 1188720 w 2377440"/>
              <a:gd name="connsiteY0" fmla="*/ 0 h 2377440"/>
              <a:gd name="connsiteX1" fmla="*/ 2377440 w 2377440"/>
              <a:gd name="connsiteY1" fmla="*/ 1188720 h 2377440"/>
              <a:gd name="connsiteX2" fmla="*/ 1188720 w 2377440"/>
              <a:gd name="connsiteY2" fmla="*/ 2377440 h 2377440"/>
              <a:gd name="connsiteX3" fmla="*/ 0 w 2377440"/>
              <a:gd name="connsiteY3" fmla="*/ 1188720 h 2377440"/>
              <a:gd name="connsiteX4" fmla="*/ 24151 w 2377440"/>
              <a:gd name="connsiteY4" fmla="*/ 949152 h 2377440"/>
              <a:gd name="connsiteX5" fmla="*/ 49774 w 2377440"/>
              <a:gd name="connsiteY5" fmla="*/ 849498 h 2377440"/>
              <a:gd name="connsiteX6" fmla="*/ 984998 w 2377440"/>
              <a:gd name="connsiteY6" fmla="*/ 18680 h 2377440"/>
              <a:gd name="connsiteX7" fmla="*/ 1067181 w 2377440"/>
              <a:gd name="connsiteY7" fmla="*/ 6137 h 2377440"/>
              <a:gd name="connsiteX8" fmla="*/ 1188720 w 2377440"/>
              <a:gd name="connsiteY8" fmla="*/ 0 h 23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440" h="2377440">
                <a:moveTo>
                  <a:pt x="1188720" y="0"/>
                </a:moveTo>
                <a:cubicBezTo>
                  <a:pt x="1845232" y="0"/>
                  <a:pt x="2377440" y="532208"/>
                  <a:pt x="2377440" y="1188720"/>
                </a:cubicBezTo>
                <a:cubicBezTo>
                  <a:pt x="2377440" y="1845232"/>
                  <a:pt x="1845232" y="2377440"/>
                  <a:pt x="1188720" y="2377440"/>
                </a:cubicBezTo>
                <a:cubicBezTo>
                  <a:pt x="532208" y="2377440"/>
                  <a:pt x="0" y="1845232"/>
                  <a:pt x="0" y="1188720"/>
                </a:cubicBezTo>
                <a:cubicBezTo>
                  <a:pt x="0" y="1106656"/>
                  <a:pt x="8316" y="1026534"/>
                  <a:pt x="24151" y="949152"/>
                </a:cubicBezTo>
                <a:lnTo>
                  <a:pt x="49774" y="849498"/>
                </a:lnTo>
                <a:lnTo>
                  <a:pt x="984998" y="18680"/>
                </a:lnTo>
                <a:lnTo>
                  <a:pt x="1067181" y="6137"/>
                </a:lnTo>
                <a:cubicBezTo>
                  <a:pt x="1107142" y="2079"/>
                  <a:pt x="1147688" y="0"/>
                  <a:pt x="1188720" y="0"/>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sz="2800" dirty="0">
                <a:latin typeface="PangMenZhengDao" panose="02010600030101010101" pitchFamily="2" charset="-122"/>
                <a:ea typeface="PangMenZhengDao" panose="02010600030101010101" pitchFamily="2" charset="-122"/>
              </a:rPr>
              <a:t>国外研究背景</a:t>
            </a:r>
          </a:p>
        </p:txBody>
      </p:sp>
      <p:cxnSp>
        <p:nvCxnSpPr>
          <p:cNvPr id="17" name="直线连接符 16">
            <a:extLst>
              <a:ext uri="{FF2B5EF4-FFF2-40B4-BE49-F238E27FC236}">
                <a16:creationId xmlns:a16="http://schemas.microsoft.com/office/drawing/2014/main" id="{6506D6CB-5C42-B96C-AABC-CD99CFE436AE}"/>
              </a:ext>
            </a:extLst>
          </p:cNvPr>
          <p:cNvCxnSpPr>
            <a:cxnSpLocks/>
          </p:cNvCxnSpPr>
          <p:nvPr/>
        </p:nvCxnSpPr>
        <p:spPr>
          <a:xfrm flipV="1">
            <a:off x="3991495" y="1520218"/>
            <a:ext cx="4209010" cy="3795771"/>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919B7191-1BF5-E931-B454-7446E248189E}"/>
              </a:ext>
            </a:extLst>
          </p:cNvPr>
          <p:cNvCxnSpPr>
            <a:cxnSpLocks/>
          </p:cNvCxnSpPr>
          <p:nvPr/>
        </p:nvCxnSpPr>
        <p:spPr>
          <a:xfrm flipV="1">
            <a:off x="2661557" y="1977979"/>
            <a:ext cx="4783873" cy="430852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678FD8AC-14FF-7B0E-5CCE-E80AC4AF8424}"/>
              </a:ext>
            </a:extLst>
          </p:cNvPr>
          <p:cNvSpPr txBox="1"/>
          <p:nvPr/>
        </p:nvSpPr>
        <p:spPr>
          <a:xfrm>
            <a:off x="1305730" y="1498425"/>
            <a:ext cx="2617229" cy="3693319"/>
          </a:xfrm>
          <a:prstGeom prst="rect">
            <a:avLst/>
          </a:prstGeom>
          <a:noFill/>
        </p:spPr>
        <p:txBody>
          <a:bodyPr wrap="square" rtlCol="0">
            <a:spAutoFit/>
          </a:bodyPr>
          <a:lstStyle/>
          <a:p>
            <a:pPr marL="285750" indent="-285750" algn="just">
              <a:buFont typeface="Wingdings" pitchFamily="2" charset="2"/>
              <a:buChar char="u"/>
            </a:pPr>
            <a:r>
              <a:rPr kumimoji="1" lang="zh-CN" altLang="en-US"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a:t>
            </a:r>
            <a:endParaRPr kumimoji="1" lang="en-US" altLang="zh-CN" dirty="0">
              <a:solidFill>
                <a:schemeClr val="accent4">
                  <a:lumMod val="50000"/>
                </a:schemeClr>
              </a:solidFill>
              <a:latin typeface="Microsoft YaHei" panose="020B0503020204020204" pitchFamily="34" charset="-122"/>
              <a:ea typeface="Microsoft YaHei" panose="020B0503020204020204" pitchFamily="34" charset="-122"/>
            </a:endParaRPr>
          </a:p>
          <a:p>
            <a:pPr marL="285750" indent="-285750" algn="just">
              <a:buFont typeface="Wingdings" pitchFamily="2" charset="2"/>
              <a:buChar char="u"/>
            </a:pPr>
            <a:r>
              <a:rPr kumimoji="1" lang="zh-CN" altLang="en-US" dirty="0">
                <a:solidFill>
                  <a:schemeClr val="accent4">
                    <a:lumMod val="50000"/>
                  </a:schemeClr>
                </a:solidFill>
                <a:latin typeface="Microsoft YaHei" panose="020B0503020204020204" pitchFamily="34" charset="-122"/>
                <a:ea typeface="Microsoft YaHei" panose="020B0503020204020204" pitchFamily="34" charset="-122"/>
              </a:rPr>
              <a:t>单击输入文字单击输入文字单击输入文字单击输入文字单击输入文字单击输入文字单击输入文字单击输入文字单击输入文字单击输入文字</a:t>
            </a:r>
          </a:p>
          <a:p>
            <a:pPr marL="285750" indent="-285750" algn="just">
              <a:buFont typeface="Wingdings" pitchFamily="2" charset="2"/>
              <a:buChar char="u"/>
            </a:pPr>
            <a:r>
              <a:rPr kumimoji="1" lang="zh-CN" altLang="en-US" dirty="0">
                <a:solidFill>
                  <a:schemeClr val="accent4">
                    <a:lumMod val="50000"/>
                  </a:schemeClr>
                </a:solidFill>
                <a:latin typeface="Microsoft YaHei" panose="020B0503020204020204" pitchFamily="34" charset="-122"/>
                <a:ea typeface="Microsoft YaHei" panose="020B0503020204020204" pitchFamily="34" charset="-122"/>
              </a:rPr>
              <a:t>单击输入文字单击输入文字单击输入文字</a:t>
            </a:r>
          </a:p>
        </p:txBody>
      </p:sp>
      <p:sp>
        <p:nvSpPr>
          <p:cNvPr id="28" name="文本框 27">
            <a:extLst>
              <a:ext uri="{FF2B5EF4-FFF2-40B4-BE49-F238E27FC236}">
                <a16:creationId xmlns:a16="http://schemas.microsoft.com/office/drawing/2014/main" id="{584B0D68-C684-E040-E6E4-D3BBCEAE9C5F}"/>
              </a:ext>
            </a:extLst>
          </p:cNvPr>
          <p:cNvSpPr txBox="1"/>
          <p:nvPr/>
        </p:nvSpPr>
        <p:spPr>
          <a:xfrm>
            <a:off x="8427715" y="2022793"/>
            <a:ext cx="2617229" cy="3970318"/>
          </a:xfrm>
          <a:prstGeom prst="rect">
            <a:avLst/>
          </a:prstGeom>
          <a:noFill/>
        </p:spPr>
        <p:txBody>
          <a:bodyPr wrap="square" rtlCol="0">
            <a:spAutoFit/>
          </a:bodyPr>
          <a:lstStyle/>
          <a:p>
            <a:pPr marL="285750" indent="-285750" algn="just">
              <a:buFont typeface="Wingdings" pitchFamily="2" charset="2"/>
              <a:buChar char="n"/>
            </a:pP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a:t>
            </a:r>
            <a:endParaRPr kumimoji="1" lang="en-US" altLang="zh-CN" dirty="0">
              <a:solidFill>
                <a:schemeClr val="accent2">
                  <a:lumMod val="75000"/>
                </a:schemeClr>
              </a:solidFill>
              <a:latin typeface="Microsoft YaHei" panose="020B0503020204020204" pitchFamily="34" charset="-122"/>
              <a:ea typeface="Microsoft YaHei" panose="020B0503020204020204" pitchFamily="34" charset="-122"/>
            </a:endParaRPr>
          </a:p>
          <a:p>
            <a:pPr marL="285750" indent="-285750" algn="just">
              <a:buFont typeface="Wingdings" pitchFamily="2" charset="2"/>
              <a:buChar char="n"/>
            </a:pP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单击输入文字单击输入文字单击输入文字单击输入文字单击输入文字单击输入文字单击输入文字单击输入文字单击输入文字单击输入文字</a:t>
            </a:r>
          </a:p>
          <a:p>
            <a:pPr marL="285750" indent="-285750" algn="just">
              <a:buFont typeface="Wingdings" pitchFamily="2" charset="2"/>
              <a:buChar char="n"/>
            </a:pPr>
            <a:r>
              <a:rPr kumimoji="1" lang="zh-CN" altLang="en-US" dirty="0">
                <a:solidFill>
                  <a:schemeClr val="accent2">
                    <a:lumMod val="75000"/>
                  </a:schemeClr>
                </a:solidFill>
                <a:latin typeface="Microsoft YaHei" panose="020B0503020204020204" pitchFamily="34" charset="-122"/>
                <a:ea typeface="Microsoft YaHei" panose="020B0503020204020204" pitchFamily="34" charset="-122"/>
              </a:rPr>
              <a:t>单击输入文字单击输入文字单击输入文字单击输入文字</a:t>
            </a:r>
          </a:p>
        </p:txBody>
      </p:sp>
      <p:sp>
        <p:nvSpPr>
          <p:cNvPr id="31" name="平行四边形 30">
            <a:extLst>
              <a:ext uri="{FF2B5EF4-FFF2-40B4-BE49-F238E27FC236}">
                <a16:creationId xmlns:a16="http://schemas.microsoft.com/office/drawing/2014/main" id="{6194B543-07A1-6966-493A-E9BFE28ABFC8}"/>
              </a:ext>
            </a:extLst>
          </p:cNvPr>
          <p:cNvSpPr/>
          <p:nvPr/>
        </p:nvSpPr>
        <p:spPr>
          <a:xfrm>
            <a:off x="8505645" y="877054"/>
            <a:ext cx="4744529" cy="690113"/>
          </a:xfrm>
          <a:prstGeom prst="parallelogram">
            <a:avLst>
              <a:gd name="adj" fmla="val 11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600" dirty="0">
                <a:solidFill>
                  <a:schemeClr val="accent6">
                    <a:lumMod val="20000"/>
                    <a:lumOff val="80000"/>
                  </a:schemeClr>
                </a:solidFill>
                <a:latin typeface="PangMenZhengDao" panose="02010600030101010101" pitchFamily="2" charset="-122"/>
                <a:ea typeface="PangMenZhengDao" panose="02010600030101010101" pitchFamily="2" charset="-122"/>
              </a:rPr>
              <a:t>研究背景</a:t>
            </a:r>
          </a:p>
        </p:txBody>
      </p:sp>
      <p:sp>
        <p:nvSpPr>
          <p:cNvPr id="32" name="平行四边形 31">
            <a:extLst>
              <a:ext uri="{FF2B5EF4-FFF2-40B4-BE49-F238E27FC236}">
                <a16:creationId xmlns:a16="http://schemas.microsoft.com/office/drawing/2014/main" id="{C30F7A71-C7E1-E0CD-06B0-E7EEC8FAE9EF}"/>
              </a:ext>
            </a:extLst>
          </p:cNvPr>
          <p:cNvSpPr/>
          <p:nvPr/>
        </p:nvSpPr>
        <p:spPr>
          <a:xfrm>
            <a:off x="9548176" y="1673524"/>
            <a:ext cx="4744529" cy="118447"/>
          </a:xfrm>
          <a:prstGeom prst="parallelogram">
            <a:avLst>
              <a:gd name="adj" fmla="val 11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3200" dirty="0">
              <a:latin typeface="PangMenZhengDao" panose="02010600030101010101" pitchFamily="2" charset="-122"/>
              <a:ea typeface="PangMenZhengDao" panose="02010600030101010101" pitchFamily="2" charset="-122"/>
            </a:endParaRPr>
          </a:p>
        </p:txBody>
      </p:sp>
    </p:spTree>
    <p:extLst>
      <p:ext uri="{BB962C8B-B14F-4D97-AF65-F5344CB8AC3E}">
        <p14:creationId xmlns:p14="http://schemas.microsoft.com/office/powerpoint/2010/main" val="34280220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blinds(horizontal)">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blinds(horizontal)">
                                      <p:cBhvr>
                                        <p:cTn id="12" dur="500"/>
                                        <p:tgtEl>
                                          <p:spTgt spid="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animEffect transition="in" filter="blinds(horizontal)">
                                      <p:cBhvr>
                                        <p:cTn id="17" dur="500"/>
                                        <p:tgtEl>
                                          <p:spTgt spid="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blinds(horizontal)">
                                      <p:cBhvr>
                                        <p:cTn id="22" dur="500"/>
                                        <p:tgtEl>
                                          <p:spTgt spid="2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
                                            <p:txEl>
                                              <p:pRg st="1" end="1"/>
                                            </p:txEl>
                                          </p:spTgt>
                                        </p:tgtEl>
                                        <p:attrNameLst>
                                          <p:attrName>style.visibility</p:attrName>
                                        </p:attrNameLst>
                                      </p:cBhvr>
                                      <p:to>
                                        <p:strVal val="visible"/>
                                      </p:to>
                                    </p:set>
                                    <p:animEffect transition="in" filter="blinds(horizontal)">
                                      <p:cBhvr>
                                        <p:cTn id="27" dur="500"/>
                                        <p:tgtEl>
                                          <p:spTgt spid="2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
                                            <p:txEl>
                                              <p:pRg st="2" end="2"/>
                                            </p:txEl>
                                          </p:spTgt>
                                        </p:tgtEl>
                                        <p:attrNameLst>
                                          <p:attrName>style.visibility</p:attrName>
                                        </p:attrNameLst>
                                      </p:cBhvr>
                                      <p:to>
                                        <p:strVal val="visible"/>
                                      </p:to>
                                    </p:set>
                                    <p:animEffect transition="in" filter="blinds(horizontal)">
                                      <p:cBhvr>
                                        <p:cTn id="32"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BF7C2AF-ED70-E952-0F67-4441B05D1D1E}"/>
              </a:ext>
            </a:extLst>
          </p:cNvPr>
          <p:cNvSpPr>
            <a:spLocks noGrp="1"/>
          </p:cNvSpPr>
          <p:nvPr>
            <p:ph type="body" sz="quarter" idx="13"/>
          </p:nvPr>
        </p:nvSpPr>
        <p:spPr/>
        <p:txBody>
          <a:bodyPr>
            <a:normAutofit/>
          </a:bodyPr>
          <a:lstStyle/>
          <a:p>
            <a:r>
              <a:rPr kumimoji="1" lang="en-US" altLang="zh-CN" sz="2400" dirty="0"/>
              <a:t>03</a:t>
            </a:r>
            <a:r>
              <a:rPr kumimoji="1" lang="zh-CN" altLang="en-US" sz="2400" dirty="0"/>
              <a:t>关键技术与实践难点</a:t>
            </a:r>
          </a:p>
        </p:txBody>
      </p:sp>
      <p:sp>
        <p:nvSpPr>
          <p:cNvPr id="10" name="任意形状 9">
            <a:extLst>
              <a:ext uri="{FF2B5EF4-FFF2-40B4-BE49-F238E27FC236}">
                <a16:creationId xmlns:a16="http://schemas.microsoft.com/office/drawing/2014/main" id="{9CF5E31E-B73B-6124-9B28-FD199400C179}"/>
              </a:ext>
            </a:extLst>
          </p:cNvPr>
          <p:cNvSpPr/>
          <p:nvPr/>
        </p:nvSpPr>
        <p:spPr>
          <a:xfrm>
            <a:off x="4837068" y="2020660"/>
            <a:ext cx="2930838" cy="2816679"/>
          </a:xfrm>
          <a:custGeom>
            <a:avLst/>
            <a:gdLst>
              <a:gd name="connsiteX0" fmla="*/ 2998035 w 3856813"/>
              <a:gd name="connsiteY0" fmla="*/ 3063400 h 3706587"/>
              <a:gd name="connsiteX1" fmla="*/ 2999903 w 3856813"/>
              <a:gd name="connsiteY1" fmla="*/ 3064414 h 3706587"/>
              <a:gd name="connsiteX2" fmla="*/ 3154684 w 3856813"/>
              <a:gd name="connsiteY2" fmla="*/ 3355522 h 3706587"/>
              <a:gd name="connsiteX3" fmla="*/ 2803619 w 3856813"/>
              <a:gd name="connsiteY3" fmla="*/ 3706587 h 3706587"/>
              <a:gd name="connsiteX4" fmla="*/ 2452554 w 3856813"/>
              <a:gd name="connsiteY4" fmla="*/ 3355522 h 3706587"/>
              <a:gd name="connsiteX5" fmla="*/ 2452555 w 3856813"/>
              <a:gd name="connsiteY5" fmla="*/ 3355514 h 3706587"/>
              <a:gd name="connsiteX6" fmla="*/ 2903253 w 3856813"/>
              <a:gd name="connsiteY6" fmla="*/ 3355514 h 3706587"/>
              <a:gd name="connsiteX7" fmla="*/ 853111 w 3856813"/>
              <a:gd name="connsiteY7" fmla="*/ 3045944 h 3706587"/>
              <a:gd name="connsiteX8" fmla="*/ 953557 w 3856813"/>
              <a:gd name="connsiteY8" fmla="*/ 3355514 h 3706587"/>
              <a:gd name="connsiteX9" fmla="*/ 1366431 w 3856813"/>
              <a:gd name="connsiteY9" fmla="*/ 3355514 h 3706587"/>
              <a:gd name="connsiteX10" fmla="*/ 1366432 w 3856813"/>
              <a:gd name="connsiteY10" fmla="*/ 3355522 h 3706587"/>
              <a:gd name="connsiteX11" fmla="*/ 1015367 w 3856813"/>
              <a:gd name="connsiteY11" fmla="*/ 3706587 h 3706587"/>
              <a:gd name="connsiteX12" fmla="*/ 664302 w 3856813"/>
              <a:gd name="connsiteY12" fmla="*/ 3355522 h 3706587"/>
              <a:gd name="connsiteX13" fmla="*/ 819083 w 3856813"/>
              <a:gd name="connsiteY13" fmla="*/ 3064414 h 3706587"/>
              <a:gd name="connsiteX14" fmla="*/ 351065 w 3856813"/>
              <a:gd name="connsiteY14" fmla="*/ 1150689 h 3706587"/>
              <a:gd name="connsiteX15" fmla="*/ 599305 w 3856813"/>
              <a:gd name="connsiteY15" fmla="*/ 1253514 h 3706587"/>
              <a:gd name="connsiteX16" fmla="*/ 632583 w 3856813"/>
              <a:gd name="connsiteY16" fmla="*/ 1293846 h 3706587"/>
              <a:gd name="connsiteX17" fmla="*/ 351068 w 3856813"/>
              <a:gd name="connsiteY17" fmla="*/ 1498663 h 3706587"/>
              <a:gd name="connsiteX18" fmla="*/ 459837 w 3856813"/>
              <a:gd name="connsiteY18" fmla="*/ 1833885 h 3706587"/>
              <a:gd name="connsiteX19" fmla="*/ 421817 w 3856813"/>
              <a:gd name="connsiteY19" fmla="*/ 1845687 h 3706587"/>
              <a:gd name="connsiteX20" fmla="*/ 351065 w 3856813"/>
              <a:gd name="connsiteY20" fmla="*/ 1852819 h 3706587"/>
              <a:gd name="connsiteX21" fmla="*/ 0 w 3856813"/>
              <a:gd name="connsiteY21" fmla="*/ 1501754 h 3706587"/>
              <a:gd name="connsiteX22" fmla="*/ 351065 w 3856813"/>
              <a:gd name="connsiteY22" fmla="*/ 1150689 h 3706587"/>
              <a:gd name="connsiteX23" fmla="*/ 3505748 w 3856813"/>
              <a:gd name="connsiteY23" fmla="*/ 1150688 h 3706587"/>
              <a:gd name="connsiteX24" fmla="*/ 3856813 w 3856813"/>
              <a:gd name="connsiteY24" fmla="*/ 1501753 h 3706587"/>
              <a:gd name="connsiteX25" fmla="*/ 3505748 w 3856813"/>
              <a:gd name="connsiteY25" fmla="*/ 1852818 h 3706587"/>
              <a:gd name="connsiteX26" fmla="*/ 3434996 w 3856813"/>
              <a:gd name="connsiteY26" fmla="*/ 1845686 h 3706587"/>
              <a:gd name="connsiteX27" fmla="*/ 3396974 w 3856813"/>
              <a:gd name="connsiteY27" fmla="*/ 1833883 h 3706587"/>
              <a:gd name="connsiteX28" fmla="*/ 3505742 w 3856813"/>
              <a:gd name="connsiteY28" fmla="*/ 1498663 h 3706587"/>
              <a:gd name="connsiteX29" fmla="*/ 3224229 w 3856813"/>
              <a:gd name="connsiteY29" fmla="*/ 1293847 h 3706587"/>
              <a:gd name="connsiteX30" fmla="*/ 3257508 w 3856813"/>
              <a:gd name="connsiteY30" fmla="*/ 1253513 h 3706587"/>
              <a:gd name="connsiteX31" fmla="*/ 3505748 w 3856813"/>
              <a:gd name="connsiteY31" fmla="*/ 1150688 h 3706587"/>
              <a:gd name="connsiteX32" fmla="*/ 1645295 w 3856813"/>
              <a:gd name="connsiteY32" fmla="*/ 557043 h 3706587"/>
              <a:gd name="connsiteX33" fmla="*/ 1680165 w 3856813"/>
              <a:gd name="connsiteY33" fmla="*/ 599306 h 3706587"/>
              <a:gd name="connsiteX34" fmla="*/ 1928405 w 3856813"/>
              <a:gd name="connsiteY34" fmla="*/ 702130 h 3706587"/>
              <a:gd name="connsiteX35" fmla="*/ 2176646 w 3856813"/>
              <a:gd name="connsiteY35" fmla="*/ 599306 h 3706587"/>
              <a:gd name="connsiteX36" fmla="*/ 2211515 w 3856813"/>
              <a:gd name="connsiteY36" fmla="*/ 557043 h 3706587"/>
              <a:gd name="connsiteX37" fmla="*/ 3224229 w 3856813"/>
              <a:gd name="connsiteY37" fmla="*/ 1293847 h 3706587"/>
              <a:gd name="connsiteX38" fmla="*/ 3214640 w 3856813"/>
              <a:gd name="connsiteY38" fmla="*/ 1305469 h 3706587"/>
              <a:gd name="connsiteX39" fmla="*/ 3154683 w 3856813"/>
              <a:gd name="connsiteY39" fmla="*/ 1501753 h 3706587"/>
              <a:gd name="connsiteX40" fmla="*/ 3369098 w 3856813"/>
              <a:gd name="connsiteY40" fmla="*/ 1825230 h 3706587"/>
              <a:gd name="connsiteX41" fmla="*/ 3396974 w 3856813"/>
              <a:gd name="connsiteY41" fmla="*/ 1833883 h 3706587"/>
              <a:gd name="connsiteX42" fmla="*/ 2998035 w 3856813"/>
              <a:gd name="connsiteY42" fmla="*/ 3063400 h 3706587"/>
              <a:gd name="connsiteX43" fmla="*/ 2940270 w 3856813"/>
              <a:gd name="connsiteY43" fmla="*/ 3032046 h 3706587"/>
              <a:gd name="connsiteX44" fmla="*/ 2803619 w 3856813"/>
              <a:gd name="connsiteY44" fmla="*/ 3004457 h 3706587"/>
              <a:gd name="connsiteX45" fmla="*/ 2459687 w 3856813"/>
              <a:gd name="connsiteY45" fmla="*/ 3284770 h 3706587"/>
              <a:gd name="connsiteX46" fmla="*/ 2452555 w 3856813"/>
              <a:gd name="connsiteY46" fmla="*/ 3355514 h 3706587"/>
              <a:gd name="connsiteX47" fmla="*/ 1366431 w 3856813"/>
              <a:gd name="connsiteY47" fmla="*/ 3355514 h 3706587"/>
              <a:gd name="connsiteX48" fmla="*/ 1359299 w 3856813"/>
              <a:gd name="connsiteY48" fmla="*/ 3284770 h 3706587"/>
              <a:gd name="connsiteX49" fmla="*/ 1015367 w 3856813"/>
              <a:gd name="connsiteY49" fmla="*/ 3004457 h 3706587"/>
              <a:gd name="connsiteX50" fmla="*/ 878716 w 3856813"/>
              <a:gd name="connsiteY50" fmla="*/ 3032046 h 3706587"/>
              <a:gd name="connsiteX51" fmla="*/ 853111 w 3856813"/>
              <a:gd name="connsiteY51" fmla="*/ 3045944 h 3706587"/>
              <a:gd name="connsiteX52" fmla="*/ 459837 w 3856813"/>
              <a:gd name="connsiteY52" fmla="*/ 1833885 h 3706587"/>
              <a:gd name="connsiteX53" fmla="*/ 487715 w 3856813"/>
              <a:gd name="connsiteY53" fmla="*/ 1825231 h 3706587"/>
              <a:gd name="connsiteX54" fmla="*/ 702130 w 3856813"/>
              <a:gd name="connsiteY54" fmla="*/ 1501754 h 3706587"/>
              <a:gd name="connsiteX55" fmla="*/ 642173 w 3856813"/>
              <a:gd name="connsiteY55" fmla="*/ 1305470 h 3706587"/>
              <a:gd name="connsiteX56" fmla="*/ 632583 w 3856813"/>
              <a:gd name="connsiteY56" fmla="*/ 1293846 h 3706587"/>
              <a:gd name="connsiteX57" fmla="*/ 1928405 w 3856813"/>
              <a:gd name="connsiteY57" fmla="*/ 0 h 3706587"/>
              <a:gd name="connsiteX58" fmla="*/ 2279470 w 3856813"/>
              <a:gd name="connsiteY58" fmla="*/ 351065 h 3706587"/>
              <a:gd name="connsiteX59" fmla="*/ 2219514 w 3856813"/>
              <a:gd name="connsiteY59" fmla="*/ 547349 h 3706587"/>
              <a:gd name="connsiteX60" fmla="*/ 2211515 w 3856813"/>
              <a:gd name="connsiteY60" fmla="*/ 557043 h 3706587"/>
              <a:gd name="connsiteX61" fmla="*/ 1928405 w 3856813"/>
              <a:gd name="connsiteY61" fmla="*/ 351065 h 3706587"/>
              <a:gd name="connsiteX62" fmla="*/ 1645295 w 3856813"/>
              <a:gd name="connsiteY62" fmla="*/ 557043 h 3706587"/>
              <a:gd name="connsiteX63" fmla="*/ 1637297 w 3856813"/>
              <a:gd name="connsiteY63" fmla="*/ 547349 h 3706587"/>
              <a:gd name="connsiteX64" fmla="*/ 1577340 w 3856813"/>
              <a:gd name="connsiteY64" fmla="*/ 351065 h 3706587"/>
              <a:gd name="connsiteX65" fmla="*/ 1928405 w 3856813"/>
              <a:gd name="connsiteY65" fmla="*/ 0 h 370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856813" h="3706587">
                <a:moveTo>
                  <a:pt x="2998035" y="3063400"/>
                </a:moveTo>
                <a:lnTo>
                  <a:pt x="2999903" y="3064414"/>
                </a:lnTo>
                <a:cubicBezTo>
                  <a:pt x="3093287" y="3127502"/>
                  <a:pt x="3154684" y="3234342"/>
                  <a:pt x="3154684" y="3355522"/>
                </a:cubicBezTo>
                <a:cubicBezTo>
                  <a:pt x="3154684" y="3549410"/>
                  <a:pt x="2997507" y="3706587"/>
                  <a:pt x="2803619" y="3706587"/>
                </a:cubicBezTo>
                <a:cubicBezTo>
                  <a:pt x="2609731" y="3706587"/>
                  <a:pt x="2452554" y="3549410"/>
                  <a:pt x="2452554" y="3355522"/>
                </a:cubicBezTo>
                <a:lnTo>
                  <a:pt x="2452555" y="3355514"/>
                </a:lnTo>
                <a:lnTo>
                  <a:pt x="2903253" y="3355514"/>
                </a:lnTo>
                <a:close/>
                <a:moveTo>
                  <a:pt x="853111" y="3045944"/>
                </a:moveTo>
                <a:lnTo>
                  <a:pt x="953557" y="3355514"/>
                </a:lnTo>
                <a:lnTo>
                  <a:pt x="1366431" y="3355514"/>
                </a:lnTo>
                <a:lnTo>
                  <a:pt x="1366432" y="3355522"/>
                </a:lnTo>
                <a:cubicBezTo>
                  <a:pt x="1366432" y="3549410"/>
                  <a:pt x="1209255" y="3706587"/>
                  <a:pt x="1015367" y="3706587"/>
                </a:cubicBezTo>
                <a:cubicBezTo>
                  <a:pt x="821479" y="3706587"/>
                  <a:pt x="664302" y="3549410"/>
                  <a:pt x="664302" y="3355522"/>
                </a:cubicBezTo>
                <a:cubicBezTo>
                  <a:pt x="664302" y="3234342"/>
                  <a:pt x="725699" y="3127502"/>
                  <a:pt x="819083" y="3064414"/>
                </a:cubicBezTo>
                <a:close/>
                <a:moveTo>
                  <a:pt x="351065" y="1150689"/>
                </a:moveTo>
                <a:cubicBezTo>
                  <a:pt x="448009" y="1150689"/>
                  <a:pt x="535775" y="1189983"/>
                  <a:pt x="599305" y="1253514"/>
                </a:cubicBezTo>
                <a:lnTo>
                  <a:pt x="632583" y="1293846"/>
                </a:lnTo>
                <a:lnTo>
                  <a:pt x="351068" y="1498663"/>
                </a:lnTo>
                <a:lnTo>
                  <a:pt x="459837" y="1833885"/>
                </a:lnTo>
                <a:lnTo>
                  <a:pt x="421817" y="1845687"/>
                </a:lnTo>
                <a:cubicBezTo>
                  <a:pt x="398963" y="1850363"/>
                  <a:pt x="375301" y="1852819"/>
                  <a:pt x="351065" y="1852819"/>
                </a:cubicBezTo>
                <a:cubicBezTo>
                  <a:pt x="157177" y="1852819"/>
                  <a:pt x="0" y="1695642"/>
                  <a:pt x="0" y="1501754"/>
                </a:cubicBezTo>
                <a:cubicBezTo>
                  <a:pt x="0" y="1307866"/>
                  <a:pt x="157177" y="1150689"/>
                  <a:pt x="351065" y="1150689"/>
                </a:cubicBezTo>
                <a:close/>
                <a:moveTo>
                  <a:pt x="3505748" y="1150688"/>
                </a:moveTo>
                <a:cubicBezTo>
                  <a:pt x="3699636" y="1150688"/>
                  <a:pt x="3856813" y="1307865"/>
                  <a:pt x="3856813" y="1501753"/>
                </a:cubicBezTo>
                <a:cubicBezTo>
                  <a:pt x="3856813" y="1695641"/>
                  <a:pt x="3699636" y="1852818"/>
                  <a:pt x="3505748" y="1852818"/>
                </a:cubicBezTo>
                <a:cubicBezTo>
                  <a:pt x="3481512" y="1852818"/>
                  <a:pt x="3457850" y="1850362"/>
                  <a:pt x="3434996" y="1845686"/>
                </a:cubicBezTo>
                <a:lnTo>
                  <a:pt x="3396974" y="1833883"/>
                </a:lnTo>
                <a:lnTo>
                  <a:pt x="3505742" y="1498663"/>
                </a:lnTo>
                <a:lnTo>
                  <a:pt x="3224229" y="1293847"/>
                </a:lnTo>
                <a:lnTo>
                  <a:pt x="3257508" y="1253513"/>
                </a:lnTo>
                <a:cubicBezTo>
                  <a:pt x="3321038" y="1189982"/>
                  <a:pt x="3408804" y="1150688"/>
                  <a:pt x="3505748" y="1150688"/>
                </a:cubicBezTo>
                <a:close/>
                <a:moveTo>
                  <a:pt x="1645295" y="557043"/>
                </a:moveTo>
                <a:lnTo>
                  <a:pt x="1680165" y="599306"/>
                </a:lnTo>
                <a:cubicBezTo>
                  <a:pt x="1743695" y="662836"/>
                  <a:pt x="1831461" y="702130"/>
                  <a:pt x="1928405" y="702130"/>
                </a:cubicBezTo>
                <a:cubicBezTo>
                  <a:pt x="2025349" y="702130"/>
                  <a:pt x="2113116" y="662836"/>
                  <a:pt x="2176646" y="599306"/>
                </a:cubicBezTo>
                <a:lnTo>
                  <a:pt x="2211515" y="557043"/>
                </a:lnTo>
                <a:lnTo>
                  <a:pt x="3224229" y="1293847"/>
                </a:lnTo>
                <a:lnTo>
                  <a:pt x="3214640" y="1305469"/>
                </a:lnTo>
                <a:cubicBezTo>
                  <a:pt x="3176786" y="1361500"/>
                  <a:pt x="3154683" y="1429045"/>
                  <a:pt x="3154683" y="1501753"/>
                </a:cubicBezTo>
                <a:cubicBezTo>
                  <a:pt x="3154683" y="1647169"/>
                  <a:pt x="3243095" y="1771935"/>
                  <a:pt x="3369098" y="1825230"/>
                </a:cubicBezTo>
                <a:lnTo>
                  <a:pt x="3396974" y="1833883"/>
                </a:lnTo>
                <a:lnTo>
                  <a:pt x="2998035" y="3063400"/>
                </a:lnTo>
                <a:lnTo>
                  <a:pt x="2940270" y="3032046"/>
                </a:lnTo>
                <a:cubicBezTo>
                  <a:pt x="2898269" y="3014281"/>
                  <a:pt x="2852091" y="3004457"/>
                  <a:pt x="2803619" y="3004457"/>
                </a:cubicBezTo>
                <a:cubicBezTo>
                  <a:pt x="2633967" y="3004457"/>
                  <a:pt x="2492422" y="3124796"/>
                  <a:pt x="2459687" y="3284770"/>
                </a:cubicBezTo>
                <a:lnTo>
                  <a:pt x="2452555" y="3355514"/>
                </a:lnTo>
                <a:lnTo>
                  <a:pt x="1366431" y="3355514"/>
                </a:lnTo>
                <a:lnTo>
                  <a:pt x="1359299" y="3284770"/>
                </a:lnTo>
                <a:cubicBezTo>
                  <a:pt x="1326564" y="3124796"/>
                  <a:pt x="1185019" y="3004457"/>
                  <a:pt x="1015367" y="3004457"/>
                </a:cubicBezTo>
                <a:cubicBezTo>
                  <a:pt x="966895" y="3004457"/>
                  <a:pt x="920717" y="3014281"/>
                  <a:pt x="878716" y="3032046"/>
                </a:cubicBezTo>
                <a:lnTo>
                  <a:pt x="853111" y="3045944"/>
                </a:lnTo>
                <a:lnTo>
                  <a:pt x="459837" y="1833885"/>
                </a:lnTo>
                <a:lnTo>
                  <a:pt x="487715" y="1825231"/>
                </a:lnTo>
                <a:cubicBezTo>
                  <a:pt x="613718" y="1771936"/>
                  <a:pt x="702130" y="1647170"/>
                  <a:pt x="702130" y="1501754"/>
                </a:cubicBezTo>
                <a:cubicBezTo>
                  <a:pt x="702130" y="1429046"/>
                  <a:pt x="680027" y="1361501"/>
                  <a:pt x="642173" y="1305470"/>
                </a:cubicBezTo>
                <a:lnTo>
                  <a:pt x="632583" y="1293846"/>
                </a:lnTo>
                <a:close/>
                <a:moveTo>
                  <a:pt x="1928405" y="0"/>
                </a:moveTo>
                <a:cubicBezTo>
                  <a:pt x="2122293" y="0"/>
                  <a:pt x="2279470" y="157177"/>
                  <a:pt x="2279470" y="351065"/>
                </a:cubicBezTo>
                <a:cubicBezTo>
                  <a:pt x="2279470" y="423773"/>
                  <a:pt x="2257367" y="491319"/>
                  <a:pt x="2219514" y="547349"/>
                </a:cubicBezTo>
                <a:lnTo>
                  <a:pt x="2211515" y="557043"/>
                </a:lnTo>
                <a:lnTo>
                  <a:pt x="1928405" y="351065"/>
                </a:lnTo>
                <a:lnTo>
                  <a:pt x="1645295" y="557043"/>
                </a:lnTo>
                <a:lnTo>
                  <a:pt x="1637297" y="547349"/>
                </a:lnTo>
                <a:cubicBezTo>
                  <a:pt x="1599443" y="491319"/>
                  <a:pt x="1577340" y="423773"/>
                  <a:pt x="1577340" y="351065"/>
                </a:cubicBezTo>
                <a:cubicBezTo>
                  <a:pt x="1577340" y="157177"/>
                  <a:pt x="1734517" y="0"/>
                  <a:pt x="1928405" y="0"/>
                </a:cubicBezTo>
                <a:close/>
              </a:path>
            </a:pathLst>
          </a:custGeom>
          <a:solidFill>
            <a:schemeClr val="accent2"/>
          </a:solidFill>
          <a:ln>
            <a:noFill/>
          </a:ln>
          <a:effectLst>
            <a:outerShdw blurRad="59405" dist="4387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zh-CN" sz="2400" u="sng" dirty="0">
                <a:solidFill>
                  <a:schemeClr val="accent6">
                    <a:lumMod val="20000"/>
                    <a:lumOff val="80000"/>
                  </a:schemeClr>
                </a:solidFill>
                <a:latin typeface="PangMenZhengDao" panose="02010600030101010101" pitchFamily="2" charset="-122"/>
                <a:ea typeface="PangMenZhengDao" panose="02010600030101010101" pitchFamily="2" charset="-122"/>
              </a:rPr>
              <a:t>CLICK</a:t>
            </a:r>
            <a:r>
              <a:rPr kumimoji="1" lang="zh-CN" altLang="en-US" sz="2400" u="sng" dirty="0">
                <a:solidFill>
                  <a:schemeClr val="accent6">
                    <a:lumMod val="20000"/>
                    <a:lumOff val="80000"/>
                  </a:schemeClr>
                </a:solidFill>
                <a:latin typeface="PangMenZhengDao" panose="02010600030101010101" pitchFamily="2" charset="-122"/>
                <a:ea typeface="PangMenZhengDao" panose="02010600030101010101" pitchFamily="2" charset="-122"/>
              </a:rPr>
              <a:t> </a:t>
            </a:r>
            <a:endParaRPr kumimoji="1" lang="en-US" altLang="zh-CN" sz="2400" u="sng" dirty="0">
              <a:solidFill>
                <a:schemeClr val="accent6">
                  <a:lumMod val="20000"/>
                  <a:lumOff val="80000"/>
                </a:schemeClr>
              </a:solidFill>
              <a:latin typeface="PangMenZhengDao" panose="02010600030101010101" pitchFamily="2" charset="-122"/>
              <a:ea typeface="PangMenZhengDao" panose="02010600030101010101" pitchFamily="2" charset="-122"/>
            </a:endParaRPr>
          </a:p>
          <a:p>
            <a:pPr algn="ctr"/>
            <a:r>
              <a:rPr kumimoji="1" lang="en-US" altLang="zh-CN" sz="2400" u="sng" dirty="0">
                <a:solidFill>
                  <a:schemeClr val="accent6">
                    <a:lumMod val="20000"/>
                    <a:lumOff val="80000"/>
                  </a:schemeClr>
                </a:solidFill>
                <a:latin typeface="PangMenZhengDao" panose="02010600030101010101" pitchFamily="2" charset="-122"/>
                <a:ea typeface="PangMenZhengDao" panose="02010600030101010101" pitchFamily="2" charset="-122"/>
              </a:rPr>
              <a:t>TO</a:t>
            </a:r>
          </a:p>
          <a:p>
            <a:pPr algn="ctr"/>
            <a:r>
              <a:rPr kumimoji="1" lang="en-US" altLang="zh-CN" sz="2400" u="sng" dirty="0">
                <a:solidFill>
                  <a:schemeClr val="accent6">
                    <a:lumMod val="20000"/>
                    <a:lumOff val="80000"/>
                  </a:schemeClr>
                </a:solidFill>
                <a:latin typeface="PangMenZhengDao" panose="02010600030101010101" pitchFamily="2" charset="-122"/>
                <a:ea typeface="PangMenZhengDao" panose="02010600030101010101" pitchFamily="2" charset="-122"/>
              </a:rPr>
              <a:t>ENTER</a:t>
            </a:r>
            <a:endParaRPr kumimoji="1" lang="zh-CN" altLang="en-US" sz="2400" u="sng" dirty="0">
              <a:solidFill>
                <a:schemeClr val="accent6">
                  <a:lumMod val="20000"/>
                  <a:lumOff val="80000"/>
                </a:schemeClr>
              </a:solidFill>
              <a:latin typeface="PangMenZhengDao" panose="02010600030101010101" pitchFamily="2" charset="-122"/>
              <a:ea typeface="PangMenZhengDao" panose="02010600030101010101" pitchFamily="2" charset="-122"/>
            </a:endParaRPr>
          </a:p>
        </p:txBody>
      </p:sp>
      <p:sp>
        <p:nvSpPr>
          <p:cNvPr id="11" name="平行四边形 10">
            <a:extLst>
              <a:ext uri="{FF2B5EF4-FFF2-40B4-BE49-F238E27FC236}">
                <a16:creationId xmlns:a16="http://schemas.microsoft.com/office/drawing/2014/main" id="{563F7D4D-1A8C-C7FB-9470-A5C972A66B40}"/>
              </a:ext>
            </a:extLst>
          </p:cNvPr>
          <p:cNvSpPr/>
          <p:nvPr/>
        </p:nvSpPr>
        <p:spPr>
          <a:xfrm>
            <a:off x="8505645" y="877054"/>
            <a:ext cx="4744529" cy="690113"/>
          </a:xfrm>
          <a:prstGeom prst="parallelogram">
            <a:avLst>
              <a:gd name="adj" fmla="val 11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600" dirty="0">
                <a:solidFill>
                  <a:schemeClr val="accent6">
                    <a:lumMod val="20000"/>
                    <a:lumOff val="80000"/>
                  </a:schemeClr>
                </a:solidFill>
                <a:latin typeface="PangMenZhengDao" panose="02010600030101010101" pitchFamily="2" charset="-122"/>
                <a:ea typeface="PangMenZhengDao" panose="02010600030101010101" pitchFamily="2" charset="-122"/>
              </a:rPr>
              <a:t>关键技术</a:t>
            </a:r>
          </a:p>
        </p:txBody>
      </p:sp>
      <p:sp>
        <p:nvSpPr>
          <p:cNvPr id="12" name="平行四边形 11">
            <a:extLst>
              <a:ext uri="{FF2B5EF4-FFF2-40B4-BE49-F238E27FC236}">
                <a16:creationId xmlns:a16="http://schemas.microsoft.com/office/drawing/2014/main" id="{18A8A0C6-F254-6BC5-CA53-EA9DC83A3AD3}"/>
              </a:ext>
            </a:extLst>
          </p:cNvPr>
          <p:cNvSpPr/>
          <p:nvPr/>
        </p:nvSpPr>
        <p:spPr>
          <a:xfrm>
            <a:off x="9548176" y="1673524"/>
            <a:ext cx="4744529" cy="118447"/>
          </a:xfrm>
          <a:prstGeom prst="parallelogram">
            <a:avLst>
              <a:gd name="adj" fmla="val 11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3200" dirty="0">
              <a:latin typeface="PangMenZhengDao" panose="02010600030101010101" pitchFamily="2" charset="-122"/>
              <a:ea typeface="PangMenZhengDao" panose="02010600030101010101" pitchFamily="2" charset="-122"/>
            </a:endParaRPr>
          </a:p>
        </p:txBody>
      </p:sp>
      <p:sp>
        <p:nvSpPr>
          <p:cNvPr id="13" name="圆角矩形 12">
            <a:extLst>
              <a:ext uri="{FF2B5EF4-FFF2-40B4-BE49-F238E27FC236}">
                <a16:creationId xmlns:a16="http://schemas.microsoft.com/office/drawing/2014/main" id="{3BC5B430-F744-D187-407C-CBC7E524FF3A}"/>
              </a:ext>
            </a:extLst>
          </p:cNvPr>
          <p:cNvSpPr/>
          <p:nvPr/>
        </p:nvSpPr>
        <p:spPr>
          <a:xfrm>
            <a:off x="3212827" y="474967"/>
            <a:ext cx="2293749" cy="464949"/>
          </a:xfrm>
          <a:prstGeom prst="roundRect">
            <a:avLst>
              <a:gd name="adj" fmla="val 50000"/>
            </a:avLst>
          </a:prstGeom>
          <a:solidFill>
            <a:schemeClr val="accent4">
              <a:lumMod val="60000"/>
              <a:lumOff val="40000"/>
            </a:schemeClr>
          </a:solidFill>
          <a:ln>
            <a:noFill/>
          </a:ln>
          <a:effectLst>
            <a:outerShdw dist="68776"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latin typeface="PangMenZhengDao" panose="02010600030101010101" pitchFamily="2" charset="-122"/>
                <a:ea typeface="PangMenZhengDao" panose="02010600030101010101" pitchFamily="2" charset="-122"/>
              </a:rPr>
              <a:t>01</a:t>
            </a:r>
            <a:r>
              <a:rPr kumimoji="1" lang="zh-CN" altLang="en-US" dirty="0">
                <a:solidFill>
                  <a:schemeClr val="accent5"/>
                </a:solidFill>
                <a:latin typeface="PangMenZhengDao" panose="02010600030101010101" pitchFamily="2" charset="-122"/>
                <a:ea typeface="PangMenZhengDao" panose="02010600030101010101" pitchFamily="2" charset="-122"/>
              </a:rPr>
              <a:t>关键技术</a:t>
            </a:r>
          </a:p>
        </p:txBody>
      </p:sp>
      <p:sp>
        <p:nvSpPr>
          <p:cNvPr id="15" name="圆角矩形 14">
            <a:extLst>
              <a:ext uri="{FF2B5EF4-FFF2-40B4-BE49-F238E27FC236}">
                <a16:creationId xmlns:a16="http://schemas.microsoft.com/office/drawing/2014/main" id="{4E3C1932-0A0A-5432-908C-475B54968872}"/>
              </a:ext>
            </a:extLst>
          </p:cNvPr>
          <p:cNvSpPr/>
          <p:nvPr/>
        </p:nvSpPr>
        <p:spPr>
          <a:xfrm>
            <a:off x="919078" y="2084074"/>
            <a:ext cx="2293749" cy="464949"/>
          </a:xfrm>
          <a:prstGeom prst="roundRect">
            <a:avLst>
              <a:gd name="adj" fmla="val 50000"/>
            </a:avLst>
          </a:prstGeom>
          <a:solidFill>
            <a:schemeClr val="accent4">
              <a:lumMod val="60000"/>
              <a:lumOff val="40000"/>
            </a:schemeClr>
          </a:solidFill>
          <a:ln>
            <a:noFill/>
          </a:ln>
          <a:effectLst>
            <a:outerShdw dist="68776"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latin typeface="PangMenZhengDao" panose="02010600030101010101" pitchFamily="2" charset="-122"/>
                <a:ea typeface="PangMenZhengDao" panose="02010600030101010101" pitchFamily="2" charset="-122"/>
              </a:rPr>
              <a:t>02</a:t>
            </a:r>
            <a:r>
              <a:rPr kumimoji="1" lang="zh-CN" altLang="en-US" dirty="0">
                <a:solidFill>
                  <a:schemeClr val="accent5"/>
                </a:solidFill>
                <a:latin typeface="PangMenZhengDao" panose="02010600030101010101" pitchFamily="2" charset="-122"/>
                <a:ea typeface="PangMenZhengDao" panose="02010600030101010101" pitchFamily="2" charset="-122"/>
              </a:rPr>
              <a:t>关键技术</a:t>
            </a:r>
          </a:p>
        </p:txBody>
      </p:sp>
      <p:sp>
        <p:nvSpPr>
          <p:cNvPr id="16" name="圆角矩形 15">
            <a:extLst>
              <a:ext uri="{FF2B5EF4-FFF2-40B4-BE49-F238E27FC236}">
                <a16:creationId xmlns:a16="http://schemas.microsoft.com/office/drawing/2014/main" id="{CCC91E26-2EF5-59AE-8ABD-51E0BADBFE2D}"/>
              </a:ext>
            </a:extLst>
          </p:cNvPr>
          <p:cNvSpPr/>
          <p:nvPr/>
        </p:nvSpPr>
        <p:spPr>
          <a:xfrm>
            <a:off x="1062899" y="4372390"/>
            <a:ext cx="2293749" cy="464949"/>
          </a:xfrm>
          <a:prstGeom prst="roundRect">
            <a:avLst>
              <a:gd name="adj" fmla="val 50000"/>
            </a:avLst>
          </a:prstGeom>
          <a:solidFill>
            <a:schemeClr val="accent4">
              <a:lumMod val="60000"/>
              <a:lumOff val="40000"/>
            </a:schemeClr>
          </a:solidFill>
          <a:ln>
            <a:noFill/>
          </a:ln>
          <a:effectLst>
            <a:outerShdw dist="68776"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latin typeface="PangMenZhengDao" panose="02010600030101010101" pitchFamily="2" charset="-122"/>
                <a:ea typeface="PangMenZhengDao" panose="02010600030101010101" pitchFamily="2" charset="-122"/>
              </a:rPr>
              <a:t>03</a:t>
            </a:r>
            <a:r>
              <a:rPr kumimoji="1" lang="zh-CN" altLang="en-US" dirty="0">
                <a:solidFill>
                  <a:schemeClr val="accent5"/>
                </a:solidFill>
                <a:latin typeface="PangMenZhengDao" panose="02010600030101010101" pitchFamily="2" charset="-122"/>
                <a:ea typeface="PangMenZhengDao" panose="02010600030101010101" pitchFamily="2" charset="-122"/>
              </a:rPr>
              <a:t>关键技术</a:t>
            </a:r>
          </a:p>
        </p:txBody>
      </p:sp>
      <p:sp>
        <p:nvSpPr>
          <p:cNvPr id="18" name="圆角矩形 17">
            <a:extLst>
              <a:ext uri="{FF2B5EF4-FFF2-40B4-BE49-F238E27FC236}">
                <a16:creationId xmlns:a16="http://schemas.microsoft.com/office/drawing/2014/main" id="{8DD7DD5C-D196-E563-10C9-060C4F3FD0D7}"/>
              </a:ext>
            </a:extLst>
          </p:cNvPr>
          <p:cNvSpPr/>
          <p:nvPr/>
        </p:nvSpPr>
        <p:spPr>
          <a:xfrm>
            <a:off x="9021905" y="4139915"/>
            <a:ext cx="2293749" cy="464949"/>
          </a:xfrm>
          <a:prstGeom prst="roundRect">
            <a:avLst>
              <a:gd name="adj" fmla="val 50000"/>
            </a:avLst>
          </a:prstGeom>
          <a:solidFill>
            <a:schemeClr val="accent4">
              <a:lumMod val="60000"/>
              <a:lumOff val="40000"/>
            </a:schemeClr>
          </a:solidFill>
          <a:ln>
            <a:noFill/>
          </a:ln>
          <a:effectLst>
            <a:outerShdw dist="68776"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latin typeface="PangMenZhengDao" panose="02010600030101010101" pitchFamily="2" charset="-122"/>
                <a:ea typeface="PangMenZhengDao" panose="02010600030101010101" pitchFamily="2" charset="-122"/>
              </a:rPr>
              <a:t>04</a:t>
            </a:r>
            <a:r>
              <a:rPr kumimoji="1" lang="zh-CN" altLang="en-US" dirty="0">
                <a:solidFill>
                  <a:schemeClr val="accent5"/>
                </a:solidFill>
                <a:latin typeface="PangMenZhengDao" panose="02010600030101010101" pitchFamily="2" charset="-122"/>
                <a:ea typeface="PangMenZhengDao" panose="02010600030101010101" pitchFamily="2" charset="-122"/>
              </a:rPr>
              <a:t>关键技术</a:t>
            </a:r>
          </a:p>
        </p:txBody>
      </p:sp>
      <p:sp>
        <p:nvSpPr>
          <p:cNvPr id="19" name="圆角矩形 18">
            <a:extLst>
              <a:ext uri="{FF2B5EF4-FFF2-40B4-BE49-F238E27FC236}">
                <a16:creationId xmlns:a16="http://schemas.microsoft.com/office/drawing/2014/main" id="{0D3D3685-82CE-A8FD-366C-5F7761ECB099}"/>
              </a:ext>
            </a:extLst>
          </p:cNvPr>
          <p:cNvSpPr/>
          <p:nvPr/>
        </p:nvSpPr>
        <p:spPr>
          <a:xfrm>
            <a:off x="8976821" y="1930506"/>
            <a:ext cx="2293749" cy="464949"/>
          </a:xfrm>
          <a:prstGeom prst="roundRect">
            <a:avLst>
              <a:gd name="adj" fmla="val 50000"/>
            </a:avLst>
          </a:prstGeom>
          <a:solidFill>
            <a:schemeClr val="accent4">
              <a:lumMod val="60000"/>
              <a:lumOff val="40000"/>
            </a:schemeClr>
          </a:solidFill>
          <a:ln>
            <a:noFill/>
          </a:ln>
          <a:effectLst>
            <a:outerShdw dist="68776"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latin typeface="PangMenZhengDao" panose="02010600030101010101" pitchFamily="2" charset="-122"/>
                <a:ea typeface="PangMenZhengDao" panose="02010600030101010101" pitchFamily="2" charset="-122"/>
              </a:rPr>
              <a:t>05</a:t>
            </a:r>
            <a:r>
              <a:rPr kumimoji="1" lang="zh-CN" altLang="en-US" dirty="0">
                <a:solidFill>
                  <a:schemeClr val="accent5"/>
                </a:solidFill>
                <a:latin typeface="PangMenZhengDao" panose="02010600030101010101" pitchFamily="2" charset="-122"/>
                <a:ea typeface="PangMenZhengDao" panose="02010600030101010101" pitchFamily="2" charset="-122"/>
              </a:rPr>
              <a:t>关键技术</a:t>
            </a:r>
          </a:p>
        </p:txBody>
      </p:sp>
      <p:sp>
        <p:nvSpPr>
          <p:cNvPr id="20" name="文本框 19">
            <a:extLst>
              <a:ext uri="{FF2B5EF4-FFF2-40B4-BE49-F238E27FC236}">
                <a16:creationId xmlns:a16="http://schemas.microsoft.com/office/drawing/2014/main" id="{407810A3-DE67-04B2-E2E3-648C88056452}"/>
              </a:ext>
            </a:extLst>
          </p:cNvPr>
          <p:cNvSpPr txBox="1"/>
          <p:nvPr/>
        </p:nvSpPr>
        <p:spPr>
          <a:xfrm>
            <a:off x="3056865" y="1078117"/>
            <a:ext cx="4711041" cy="830997"/>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a:t>
            </a:r>
          </a:p>
        </p:txBody>
      </p:sp>
      <p:sp>
        <p:nvSpPr>
          <p:cNvPr id="21" name="文本框 20">
            <a:extLst>
              <a:ext uri="{FF2B5EF4-FFF2-40B4-BE49-F238E27FC236}">
                <a16:creationId xmlns:a16="http://schemas.microsoft.com/office/drawing/2014/main" id="{BE36EA89-3B41-F0C5-D8A3-3E09A13B6F73}"/>
              </a:ext>
            </a:extLst>
          </p:cNvPr>
          <p:cNvSpPr txBox="1"/>
          <p:nvPr/>
        </p:nvSpPr>
        <p:spPr>
          <a:xfrm>
            <a:off x="1062899" y="2763283"/>
            <a:ext cx="3541758" cy="1077218"/>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a:t>
            </a:r>
          </a:p>
        </p:txBody>
      </p:sp>
      <p:sp>
        <p:nvSpPr>
          <p:cNvPr id="24" name="文本框 23">
            <a:extLst>
              <a:ext uri="{FF2B5EF4-FFF2-40B4-BE49-F238E27FC236}">
                <a16:creationId xmlns:a16="http://schemas.microsoft.com/office/drawing/2014/main" id="{829DA8B6-32FE-910D-0981-E3E18C2B9C6C}"/>
              </a:ext>
            </a:extLst>
          </p:cNvPr>
          <p:cNvSpPr txBox="1"/>
          <p:nvPr/>
        </p:nvSpPr>
        <p:spPr>
          <a:xfrm>
            <a:off x="1231961" y="5052120"/>
            <a:ext cx="4107481" cy="1077218"/>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a:t>
            </a:r>
          </a:p>
        </p:txBody>
      </p:sp>
      <p:sp>
        <p:nvSpPr>
          <p:cNvPr id="25" name="文本框 24">
            <a:extLst>
              <a:ext uri="{FF2B5EF4-FFF2-40B4-BE49-F238E27FC236}">
                <a16:creationId xmlns:a16="http://schemas.microsoft.com/office/drawing/2014/main" id="{F64EDDD9-B0A5-8710-116D-14B077479394}"/>
              </a:ext>
            </a:extLst>
          </p:cNvPr>
          <p:cNvSpPr txBox="1"/>
          <p:nvPr/>
        </p:nvSpPr>
        <p:spPr>
          <a:xfrm>
            <a:off x="7163089" y="4866777"/>
            <a:ext cx="4107481" cy="1077218"/>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a:t>
            </a:r>
          </a:p>
        </p:txBody>
      </p:sp>
      <p:sp>
        <p:nvSpPr>
          <p:cNvPr id="29" name="文本框 28">
            <a:extLst>
              <a:ext uri="{FF2B5EF4-FFF2-40B4-BE49-F238E27FC236}">
                <a16:creationId xmlns:a16="http://schemas.microsoft.com/office/drawing/2014/main" id="{C82E5DCF-98A1-F8F9-A893-5F068CB331F5}"/>
              </a:ext>
            </a:extLst>
          </p:cNvPr>
          <p:cNvSpPr txBox="1"/>
          <p:nvPr/>
        </p:nvSpPr>
        <p:spPr>
          <a:xfrm>
            <a:off x="8000317" y="2478040"/>
            <a:ext cx="3270253" cy="1323439"/>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a:t>
            </a:r>
          </a:p>
        </p:txBody>
      </p:sp>
      <p:sp>
        <p:nvSpPr>
          <p:cNvPr id="30" name="文本框 29">
            <a:extLst>
              <a:ext uri="{FF2B5EF4-FFF2-40B4-BE49-F238E27FC236}">
                <a16:creationId xmlns:a16="http://schemas.microsoft.com/office/drawing/2014/main" id="{28380646-1FC9-B951-35BF-DD1D97B5F537}"/>
              </a:ext>
            </a:extLst>
          </p:cNvPr>
          <p:cNvSpPr txBox="1"/>
          <p:nvPr/>
        </p:nvSpPr>
        <p:spPr>
          <a:xfrm>
            <a:off x="5699896" y="580763"/>
            <a:ext cx="2150011" cy="338554"/>
          </a:xfrm>
          <a:prstGeom prst="rect">
            <a:avLst/>
          </a:prstGeom>
          <a:noFill/>
        </p:spPr>
        <p:txBody>
          <a:bodyPr wrap="square" rtlCol="0">
            <a:spAutoFit/>
          </a:bodyPr>
          <a:lstStyle/>
          <a:p>
            <a:r>
              <a:rPr kumimoji="1" lang="en-US" altLang="zh-CN" sz="1600" dirty="0">
                <a:solidFill>
                  <a:schemeClr val="accent4"/>
                </a:solidFill>
                <a:latin typeface="PangMenZhengDao" panose="02010600030101010101" pitchFamily="2" charset="-122"/>
                <a:ea typeface="PangMenZhengDao" panose="02010600030101010101" pitchFamily="2" charset="-122"/>
              </a:rPr>
              <a:t>CLICK TO ENTER</a:t>
            </a:r>
            <a:endParaRPr kumimoji="1" lang="zh-CN" altLang="en-US" sz="1600" dirty="0">
              <a:solidFill>
                <a:schemeClr val="accent4"/>
              </a:solidFill>
              <a:latin typeface="PangMenZhengDao" panose="02010600030101010101" pitchFamily="2" charset="-122"/>
              <a:ea typeface="PangMenZhengDao" panose="02010600030101010101" pitchFamily="2" charset="-122"/>
            </a:endParaRPr>
          </a:p>
        </p:txBody>
      </p:sp>
      <p:sp>
        <p:nvSpPr>
          <p:cNvPr id="33" name="文本框 32">
            <a:extLst>
              <a:ext uri="{FF2B5EF4-FFF2-40B4-BE49-F238E27FC236}">
                <a16:creationId xmlns:a16="http://schemas.microsoft.com/office/drawing/2014/main" id="{0EAB312F-7E35-CB8E-AEFD-AA164812F372}"/>
              </a:ext>
            </a:extLst>
          </p:cNvPr>
          <p:cNvSpPr txBox="1"/>
          <p:nvPr/>
        </p:nvSpPr>
        <p:spPr>
          <a:xfrm>
            <a:off x="3349088" y="2204574"/>
            <a:ext cx="2150011" cy="338554"/>
          </a:xfrm>
          <a:prstGeom prst="rect">
            <a:avLst/>
          </a:prstGeom>
          <a:noFill/>
        </p:spPr>
        <p:txBody>
          <a:bodyPr wrap="square" rtlCol="0">
            <a:spAutoFit/>
          </a:bodyPr>
          <a:lstStyle/>
          <a:p>
            <a:r>
              <a:rPr kumimoji="1" lang="en-US" altLang="zh-CN" sz="1600" dirty="0">
                <a:solidFill>
                  <a:schemeClr val="accent4"/>
                </a:solidFill>
                <a:latin typeface="PangMenZhengDao" panose="02010600030101010101" pitchFamily="2" charset="-122"/>
                <a:ea typeface="PangMenZhengDao" panose="02010600030101010101" pitchFamily="2" charset="-122"/>
              </a:rPr>
              <a:t>CLICK TO ENTER</a:t>
            </a:r>
            <a:endParaRPr kumimoji="1" lang="zh-CN" altLang="en-US" sz="1600" dirty="0">
              <a:solidFill>
                <a:schemeClr val="accent4"/>
              </a:solidFill>
              <a:latin typeface="PangMenZhengDao" panose="02010600030101010101" pitchFamily="2" charset="-122"/>
              <a:ea typeface="PangMenZhengDao" panose="02010600030101010101" pitchFamily="2" charset="-122"/>
            </a:endParaRPr>
          </a:p>
        </p:txBody>
      </p:sp>
      <p:sp>
        <p:nvSpPr>
          <p:cNvPr id="34" name="文本框 33">
            <a:extLst>
              <a:ext uri="{FF2B5EF4-FFF2-40B4-BE49-F238E27FC236}">
                <a16:creationId xmlns:a16="http://schemas.microsoft.com/office/drawing/2014/main" id="{8C38E3D2-7AF8-E7EE-A60D-0070CBF7F37E}"/>
              </a:ext>
            </a:extLst>
          </p:cNvPr>
          <p:cNvSpPr txBox="1"/>
          <p:nvPr/>
        </p:nvSpPr>
        <p:spPr>
          <a:xfrm>
            <a:off x="3421964" y="4498785"/>
            <a:ext cx="2150011" cy="338554"/>
          </a:xfrm>
          <a:prstGeom prst="rect">
            <a:avLst/>
          </a:prstGeom>
          <a:noFill/>
        </p:spPr>
        <p:txBody>
          <a:bodyPr wrap="square" rtlCol="0">
            <a:spAutoFit/>
          </a:bodyPr>
          <a:lstStyle/>
          <a:p>
            <a:r>
              <a:rPr kumimoji="1" lang="en-US" altLang="zh-CN" sz="1600" dirty="0">
                <a:solidFill>
                  <a:schemeClr val="accent4"/>
                </a:solidFill>
                <a:latin typeface="PangMenZhengDao" panose="02010600030101010101" pitchFamily="2" charset="-122"/>
                <a:ea typeface="PangMenZhengDao" panose="02010600030101010101" pitchFamily="2" charset="-122"/>
              </a:rPr>
              <a:t>CLICK TO ENTER</a:t>
            </a:r>
            <a:endParaRPr kumimoji="1" lang="zh-CN" altLang="en-US" sz="1600" dirty="0">
              <a:solidFill>
                <a:schemeClr val="accent4"/>
              </a:solidFill>
              <a:latin typeface="PangMenZhengDao" panose="02010600030101010101" pitchFamily="2" charset="-122"/>
              <a:ea typeface="PangMenZhengDao" panose="02010600030101010101" pitchFamily="2" charset="-122"/>
            </a:endParaRPr>
          </a:p>
        </p:txBody>
      </p:sp>
      <p:sp>
        <p:nvSpPr>
          <p:cNvPr id="35" name="文本框 34">
            <a:extLst>
              <a:ext uri="{FF2B5EF4-FFF2-40B4-BE49-F238E27FC236}">
                <a16:creationId xmlns:a16="http://schemas.microsoft.com/office/drawing/2014/main" id="{94128199-B2F9-52F7-C50A-079C25C35AB7}"/>
              </a:ext>
            </a:extLst>
          </p:cNvPr>
          <p:cNvSpPr txBox="1"/>
          <p:nvPr/>
        </p:nvSpPr>
        <p:spPr>
          <a:xfrm>
            <a:off x="7214379" y="4258738"/>
            <a:ext cx="2150011" cy="338554"/>
          </a:xfrm>
          <a:prstGeom prst="rect">
            <a:avLst/>
          </a:prstGeom>
          <a:noFill/>
        </p:spPr>
        <p:txBody>
          <a:bodyPr wrap="square" rtlCol="0">
            <a:spAutoFit/>
          </a:bodyPr>
          <a:lstStyle/>
          <a:p>
            <a:r>
              <a:rPr kumimoji="1" lang="en-US" altLang="zh-CN" sz="1600" dirty="0">
                <a:solidFill>
                  <a:schemeClr val="accent4"/>
                </a:solidFill>
                <a:latin typeface="PangMenZhengDao" panose="02010600030101010101" pitchFamily="2" charset="-122"/>
                <a:ea typeface="PangMenZhengDao" panose="02010600030101010101" pitchFamily="2" charset="-122"/>
              </a:rPr>
              <a:t>CLICK TO ENTER</a:t>
            </a:r>
            <a:endParaRPr kumimoji="1" lang="zh-CN" altLang="en-US" sz="1600" dirty="0">
              <a:solidFill>
                <a:schemeClr val="accent4"/>
              </a:solidFill>
              <a:latin typeface="PangMenZhengDao" panose="02010600030101010101" pitchFamily="2" charset="-122"/>
              <a:ea typeface="PangMenZhengDao" panose="02010600030101010101" pitchFamily="2" charset="-122"/>
            </a:endParaRPr>
          </a:p>
        </p:txBody>
      </p:sp>
      <p:sp>
        <p:nvSpPr>
          <p:cNvPr id="36" name="文本框 35">
            <a:extLst>
              <a:ext uri="{FF2B5EF4-FFF2-40B4-BE49-F238E27FC236}">
                <a16:creationId xmlns:a16="http://schemas.microsoft.com/office/drawing/2014/main" id="{73FD0622-7ABF-52DC-DEE9-1DAA31809185}"/>
              </a:ext>
            </a:extLst>
          </p:cNvPr>
          <p:cNvSpPr txBox="1"/>
          <p:nvPr/>
        </p:nvSpPr>
        <p:spPr>
          <a:xfrm>
            <a:off x="7097934" y="2035297"/>
            <a:ext cx="2150011" cy="338554"/>
          </a:xfrm>
          <a:prstGeom prst="rect">
            <a:avLst/>
          </a:prstGeom>
          <a:noFill/>
        </p:spPr>
        <p:txBody>
          <a:bodyPr wrap="square" rtlCol="0">
            <a:spAutoFit/>
          </a:bodyPr>
          <a:lstStyle/>
          <a:p>
            <a:r>
              <a:rPr kumimoji="1" lang="en-US" altLang="zh-CN" sz="1600" dirty="0">
                <a:solidFill>
                  <a:schemeClr val="accent4"/>
                </a:solidFill>
                <a:latin typeface="PangMenZhengDao" panose="02010600030101010101" pitchFamily="2" charset="-122"/>
                <a:ea typeface="PangMenZhengDao" panose="02010600030101010101" pitchFamily="2" charset="-122"/>
              </a:rPr>
              <a:t>CLICK TO ENTER</a:t>
            </a:r>
            <a:endParaRPr kumimoji="1" lang="zh-CN" altLang="en-US" sz="1600" dirty="0">
              <a:solidFill>
                <a:schemeClr val="accent4"/>
              </a:solidFill>
              <a:latin typeface="PangMenZhengDao" panose="02010600030101010101" pitchFamily="2" charset="-122"/>
              <a:ea typeface="PangMenZhengDao" panose="02010600030101010101" pitchFamily="2" charset="-122"/>
            </a:endParaRPr>
          </a:p>
        </p:txBody>
      </p:sp>
      <p:pic>
        <p:nvPicPr>
          <p:cNvPr id="41" name="图形 40" descr="目标受众">
            <a:extLst>
              <a:ext uri="{FF2B5EF4-FFF2-40B4-BE49-F238E27FC236}">
                <a16:creationId xmlns:a16="http://schemas.microsoft.com/office/drawing/2014/main" id="{548D7BAB-8899-1614-FBDB-64CF34A18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9896" y="4988608"/>
            <a:ext cx="1077218" cy="1077218"/>
          </a:xfrm>
          <a:prstGeom prst="rect">
            <a:avLst/>
          </a:prstGeom>
        </p:spPr>
      </p:pic>
    </p:spTree>
    <p:extLst>
      <p:ext uri="{BB962C8B-B14F-4D97-AF65-F5344CB8AC3E}">
        <p14:creationId xmlns:p14="http://schemas.microsoft.com/office/powerpoint/2010/main" val="56369466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p:tgtEl>
                                          <p:spTgt spid="30"/>
                                        </p:tgtEl>
                                        <p:attrNameLst>
                                          <p:attrName>ppt_y</p:attrName>
                                        </p:attrNameLst>
                                      </p:cBhvr>
                                      <p:tavLst>
                                        <p:tav tm="0">
                                          <p:val>
                                            <p:strVal val="#ppt_y+#ppt_h*1.125000"/>
                                          </p:val>
                                        </p:tav>
                                        <p:tav tm="100000">
                                          <p:val>
                                            <p:strVal val="#ppt_y"/>
                                          </p:val>
                                        </p:tav>
                                      </p:tavLst>
                                    </p:anim>
                                    <p:animEffect transition="in" filter="wipe(up)">
                                      <p:cBhvr>
                                        <p:cTn id="12" dur="500"/>
                                        <p:tgtEl>
                                          <p:spTgt spid="3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p:tgtEl>
                                          <p:spTgt spid="20"/>
                                        </p:tgtEl>
                                        <p:attrNameLst>
                                          <p:attrName>ppt_y</p:attrName>
                                        </p:attrNameLst>
                                      </p:cBhvr>
                                      <p:tavLst>
                                        <p:tav tm="0">
                                          <p:val>
                                            <p:strVal val="#ppt_y+#ppt_h*1.125000"/>
                                          </p:val>
                                        </p:tav>
                                        <p:tav tm="100000">
                                          <p:val>
                                            <p:strVal val="#ppt_y"/>
                                          </p:val>
                                        </p:tav>
                                      </p:tavLst>
                                    </p:anim>
                                    <p:animEffect transition="in" filter="wipe(up)">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ppt_y</p:attrName>
                                        </p:attrNameLst>
                                      </p:cBhvr>
                                      <p:tavLst>
                                        <p:tav tm="0">
                                          <p:val>
                                            <p:strVal val="#ppt_y+#ppt_h*1.125000"/>
                                          </p:val>
                                        </p:tav>
                                        <p:tav tm="100000">
                                          <p:val>
                                            <p:strVal val="#ppt_y"/>
                                          </p:val>
                                        </p:tav>
                                      </p:tavLst>
                                    </p:anim>
                                    <p:animEffect transition="in" filter="wipe(up)">
                                      <p:cBhvr>
                                        <p:cTn id="22" dur="500"/>
                                        <p:tgtEl>
                                          <p:spTgt spid="15"/>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p:tgtEl>
                                          <p:spTgt spid="33"/>
                                        </p:tgtEl>
                                        <p:attrNameLst>
                                          <p:attrName>ppt_y</p:attrName>
                                        </p:attrNameLst>
                                      </p:cBhvr>
                                      <p:tavLst>
                                        <p:tav tm="0">
                                          <p:val>
                                            <p:strVal val="#ppt_y+#ppt_h*1.125000"/>
                                          </p:val>
                                        </p:tav>
                                        <p:tav tm="100000">
                                          <p:val>
                                            <p:strVal val="#ppt_y"/>
                                          </p:val>
                                        </p:tav>
                                      </p:tavLst>
                                    </p:anim>
                                    <p:animEffect transition="in" filter="wipe(up)">
                                      <p:cBhvr>
                                        <p:cTn id="26" dur="500"/>
                                        <p:tgtEl>
                                          <p:spTgt spid="33"/>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p:tgtEl>
                                          <p:spTgt spid="21"/>
                                        </p:tgtEl>
                                        <p:attrNameLst>
                                          <p:attrName>ppt_y</p:attrName>
                                        </p:attrNameLst>
                                      </p:cBhvr>
                                      <p:tavLst>
                                        <p:tav tm="0">
                                          <p:val>
                                            <p:strVal val="#ppt_y+#ppt_h*1.125000"/>
                                          </p:val>
                                        </p:tav>
                                        <p:tav tm="100000">
                                          <p:val>
                                            <p:strVal val="#ppt_y"/>
                                          </p:val>
                                        </p:tav>
                                      </p:tavLst>
                                    </p:anim>
                                    <p:animEffect transition="in" filter="wipe(up)">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ppt_y</p:attrName>
                                        </p:attrNameLst>
                                      </p:cBhvr>
                                      <p:tavLst>
                                        <p:tav tm="0">
                                          <p:val>
                                            <p:strVal val="#ppt_y+#ppt_h*1.125000"/>
                                          </p:val>
                                        </p:tav>
                                        <p:tav tm="100000">
                                          <p:val>
                                            <p:strVal val="#ppt_y"/>
                                          </p:val>
                                        </p:tav>
                                      </p:tavLst>
                                    </p:anim>
                                    <p:animEffect transition="in" filter="wipe(up)">
                                      <p:cBhvr>
                                        <p:cTn id="36" dur="500"/>
                                        <p:tgtEl>
                                          <p:spTgt spid="1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ppt_y</p:attrName>
                                        </p:attrNameLst>
                                      </p:cBhvr>
                                      <p:tavLst>
                                        <p:tav tm="0">
                                          <p:val>
                                            <p:strVal val="#ppt_y+#ppt_h*1.125000"/>
                                          </p:val>
                                        </p:tav>
                                        <p:tav tm="100000">
                                          <p:val>
                                            <p:strVal val="#ppt_y"/>
                                          </p:val>
                                        </p:tav>
                                      </p:tavLst>
                                    </p:anim>
                                    <p:animEffect transition="in" filter="wipe(up)">
                                      <p:cBhvr>
                                        <p:cTn id="40" dur="500"/>
                                        <p:tgtEl>
                                          <p:spTgt spid="34"/>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p:tgtEl>
                                          <p:spTgt spid="24"/>
                                        </p:tgtEl>
                                        <p:attrNameLst>
                                          <p:attrName>ppt_y</p:attrName>
                                        </p:attrNameLst>
                                      </p:cBhvr>
                                      <p:tavLst>
                                        <p:tav tm="0">
                                          <p:val>
                                            <p:strVal val="#ppt_y+#ppt_h*1.125000"/>
                                          </p:val>
                                        </p:tav>
                                        <p:tav tm="100000">
                                          <p:val>
                                            <p:strVal val="#ppt_y"/>
                                          </p:val>
                                        </p:tav>
                                      </p:tavLst>
                                    </p:anim>
                                    <p:animEffect transition="in" filter="wipe(up)">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p:tgtEl>
                                          <p:spTgt spid="35"/>
                                        </p:tgtEl>
                                        <p:attrNameLst>
                                          <p:attrName>ppt_y</p:attrName>
                                        </p:attrNameLst>
                                      </p:cBhvr>
                                      <p:tavLst>
                                        <p:tav tm="0">
                                          <p:val>
                                            <p:strVal val="#ppt_y+#ppt_h*1.125000"/>
                                          </p:val>
                                        </p:tav>
                                        <p:tav tm="100000">
                                          <p:val>
                                            <p:strVal val="#ppt_y"/>
                                          </p:val>
                                        </p:tav>
                                      </p:tavLst>
                                    </p:anim>
                                    <p:animEffect transition="in" filter="wipe(up)">
                                      <p:cBhvr>
                                        <p:cTn id="50" dur="500"/>
                                        <p:tgtEl>
                                          <p:spTgt spid="35"/>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p:tgtEl>
                                          <p:spTgt spid="18"/>
                                        </p:tgtEl>
                                        <p:attrNameLst>
                                          <p:attrName>ppt_y</p:attrName>
                                        </p:attrNameLst>
                                      </p:cBhvr>
                                      <p:tavLst>
                                        <p:tav tm="0">
                                          <p:val>
                                            <p:strVal val="#ppt_y+#ppt_h*1.125000"/>
                                          </p:val>
                                        </p:tav>
                                        <p:tav tm="100000">
                                          <p:val>
                                            <p:strVal val="#ppt_y"/>
                                          </p:val>
                                        </p:tav>
                                      </p:tavLst>
                                    </p:anim>
                                    <p:animEffect transition="in" filter="wipe(up)">
                                      <p:cBhvr>
                                        <p:cTn id="54" dur="500"/>
                                        <p:tgtEl>
                                          <p:spTgt spid="18"/>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p:tgtEl>
                                          <p:spTgt spid="25"/>
                                        </p:tgtEl>
                                        <p:attrNameLst>
                                          <p:attrName>ppt_y</p:attrName>
                                        </p:attrNameLst>
                                      </p:cBhvr>
                                      <p:tavLst>
                                        <p:tav tm="0">
                                          <p:val>
                                            <p:strVal val="#ppt_y+#ppt_h*1.125000"/>
                                          </p:val>
                                        </p:tav>
                                        <p:tav tm="100000">
                                          <p:val>
                                            <p:strVal val="#ppt_y"/>
                                          </p:val>
                                        </p:tav>
                                      </p:tavLst>
                                    </p:anim>
                                    <p:animEffect transition="in" filter="wipe(up)">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p:tgtEl>
                                          <p:spTgt spid="36"/>
                                        </p:tgtEl>
                                        <p:attrNameLst>
                                          <p:attrName>ppt_y</p:attrName>
                                        </p:attrNameLst>
                                      </p:cBhvr>
                                      <p:tavLst>
                                        <p:tav tm="0">
                                          <p:val>
                                            <p:strVal val="#ppt_y+#ppt_h*1.125000"/>
                                          </p:val>
                                        </p:tav>
                                        <p:tav tm="100000">
                                          <p:val>
                                            <p:strVal val="#ppt_y"/>
                                          </p:val>
                                        </p:tav>
                                      </p:tavLst>
                                    </p:anim>
                                    <p:animEffect transition="in" filter="wipe(up)">
                                      <p:cBhvr>
                                        <p:cTn id="64" dur="500"/>
                                        <p:tgtEl>
                                          <p:spTgt spid="36"/>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p:tgtEl>
                                          <p:spTgt spid="19"/>
                                        </p:tgtEl>
                                        <p:attrNameLst>
                                          <p:attrName>ppt_y</p:attrName>
                                        </p:attrNameLst>
                                      </p:cBhvr>
                                      <p:tavLst>
                                        <p:tav tm="0">
                                          <p:val>
                                            <p:strVal val="#ppt_y+#ppt_h*1.125000"/>
                                          </p:val>
                                        </p:tav>
                                        <p:tav tm="100000">
                                          <p:val>
                                            <p:strVal val="#ppt_y"/>
                                          </p:val>
                                        </p:tav>
                                      </p:tavLst>
                                    </p:anim>
                                    <p:animEffect transition="in" filter="wipe(up)">
                                      <p:cBhvr>
                                        <p:cTn id="68" dur="500"/>
                                        <p:tgtEl>
                                          <p:spTgt spid="19"/>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p:tgtEl>
                                          <p:spTgt spid="29"/>
                                        </p:tgtEl>
                                        <p:attrNameLst>
                                          <p:attrName>ppt_y</p:attrName>
                                        </p:attrNameLst>
                                      </p:cBhvr>
                                      <p:tavLst>
                                        <p:tav tm="0">
                                          <p:val>
                                            <p:strVal val="#ppt_y+#ppt_h*1.125000"/>
                                          </p:val>
                                        </p:tav>
                                        <p:tav tm="100000">
                                          <p:val>
                                            <p:strVal val="#ppt_y"/>
                                          </p:val>
                                        </p:tav>
                                      </p:tavLst>
                                    </p:anim>
                                    <p:animEffect transition="in" filter="wipe(up)">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8" grpId="0" animBg="1"/>
      <p:bldP spid="19" grpId="0" animBg="1"/>
      <p:bldP spid="20" grpId="0"/>
      <p:bldP spid="21" grpId="0"/>
      <p:bldP spid="24" grpId="0"/>
      <p:bldP spid="25" grpId="0"/>
      <p:bldP spid="29" grpId="0"/>
      <p:bldP spid="30"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2CA66-88EB-0112-5CFD-A0050307810A}"/>
              </a:ext>
            </a:extLst>
          </p:cNvPr>
          <p:cNvSpPr>
            <a:spLocks noGrp="1"/>
          </p:cNvSpPr>
          <p:nvPr>
            <p:ph type="title" idx="4294967295"/>
          </p:nvPr>
        </p:nvSpPr>
        <p:spPr>
          <a:xfrm>
            <a:off x="4027147" y="3235743"/>
            <a:ext cx="7325066" cy="1298586"/>
          </a:xfrm>
          <a:noFill/>
        </p:spPr>
        <p:txBody>
          <a:bodyPr anchor="b">
            <a:noAutofit/>
          </a:bodyPr>
          <a:lstStyle/>
          <a:p>
            <a:r>
              <a:rPr kumimoji="1" lang="zh-CN" altLang="en-US" sz="6000" dirty="0">
                <a:solidFill>
                  <a:schemeClr val="bg1"/>
                </a:solidFill>
              </a:rPr>
              <a:t>研究成果与应用</a:t>
            </a:r>
          </a:p>
        </p:txBody>
      </p:sp>
      <p:sp>
        <p:nvSpPr>
          <p:cNvPr id="4" name="文本占位符 3">
            <a:extLst>
              <a:ext uri="{FF2B5EF4-FFF2-40B4-BE49-F238E27FC236}">
                <a16:creationId xmlns:a16="http://schemas.microsoft.com/office/drawing/2014/main" id="{686118D7-D103-EC70-1C7B-B10F5954FB95}"/>
              </a:ext>
            </a:extLst>
          </p:cNvPr>
          <p:cNvSpPr>
            <a:spLocks noGrp="1"/>
          </p:cNvSpPr>
          <p:nvPr>
            <p:ph type="body" sz="quarter" idx="4294967295"/>
          </p:nvPr>
        </p:nvSpPr>
        <p:spPr>
          <a:xfrm>
            <a:off x="803275" y="2652963"/>
            <a:ext cx="3223872" cy="2214563"/>
          </a:xfrm>
        </p:spPr>
        <p:txBody>
          <a:bodyPr anchor="b">
            <a:noAutofit/>
          </a:bodyPr>
          <a:lstStyle/>
          <a:p>
            <a:pPr marL="0" indent="0" algn="r">
              <a:buNone/>
            </a:pPr>
            <a:r>
              <a:rPr kumimoji="1" lang="en-US" altLang="zh-CN" sz="16600" dirty="0">
                <a:solidFill>
                  <a:schemeClr val="accent4"/>
                </a:solidFill>
                <a:latin typeface="PangMenZhengDao" panose="02010600030101010101" pitchFamily="2" charset="-122"/>
                <a:ea typeface="PangMenZhengDao" panose="02010600030101010101" pitchFamily="2" charset="-122"/>
              </a:rPr>
              <a:t>04</a:t>
            </a:r>
            <a:endParaRPr kumimoji="1" lang="zh-CN" altLang="en-US" sz="16600" dirty="0">
              <a:solidFill>
                <a:schemeClr val="accent4"/>
              </a:solidFill>
              <a:latin typeface="PangMenZhengDao" panose="02010600030101010101" pitchFamily="2" charset="-122"/>
              <a:ea typeface="PangMenZhengDao" panose="02010600030101010101" pitchFamily="2" charset="-122"/>
            </a:endParaRPr>
          </a:p>
        </p:txBody>
      </p:sp>
    </p:spTree>
    <p:extLst>
      <p:ext uri="{BB962C8B-B14F-4D97-AF65-F5344CB8AC3E}">
        <p14:creationId xmlns:p14="http://schemas.microsoft.com/office/powerpoint/2010/main" val="306662785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6D3EF49-0140-DB4F-84C1-289E4796E30D}"/>
              </a:ext>
            </a:extLst>
          </p:cNvPr>
          <p:cNvSpPr/>
          <p:nvPr/>
        </p:nvSpPr>
        <p:spPr>
          <a:xfrm>
            <a:off x="6478290" y="834630"/>
            <a:ext cx="5713710" cy="4796484"/>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框架 5">
            <a:extLst>
              <a:ext uri="{FF2B5EF4-FFF2-40B4-BE49-F238E27FC236}">
                <a16:creationId xmlns:a16="http://schemas.microsoft.com/office/drawing/2014/main" id="{04C101C4-20F5-1287-81B9-DB257EBAC763}"/>
              </a:ext>
            </a:extLst>
          </p:cNvPr>
          <p:cNvSpPr/>
          <p:nvPr/>
        </p:nvSpPr>
        <p:spPr>
          <a:xfrm>
            <a:off x="6219987" y="601008"/>
            <a:ext cx="3652433" cy="3211575"/>
          </a:xfrm>
          <a:prstGeom prst="frame">
            <a:avLst>
              <a:gd name="adj1" fmla="val 3331"/>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a:extLst>
              <a:ext uri="{FF2B5EF4-FFF2-40B4-BE49-F238E27FC236}">
                <a16:creationId xmlns:a16="http://schemas.microsoft.com/office/drawing/2014/main" id="{0BF7C2AF-ED70-E952-0F67-4441B05D1D1E}"/>
              </a:ext>
            </a:extLst>
          </p:cNvPr>
          <p:cNvSpPr>
            <a:spLocks noGrp="1"/>
          </p:cNvSpPr>
          <p:nvPr>
            <p:ph type="body" sz="quarter" idx="13"/>
          </p:nvPr>
        </p:nvSpPr>
        <p:spPr/>
        <p:txBody>
          <a:bodyPr>
            <a:normAutofit/>
          </a:bodyPr>
          <a:lstStyle/>
          <a:p>
            <a:r>
              <a:rPr kumimoji="1" lang="en-US" altLang="zh-CN" sz="2400" dirty="0"/>
              <a:t>04</a:t>
            </a:r>
            <a:r>
              <a:rPr kumimoji="1" lang="zh-CN" altLang="en-US" sz="2400" dirty="0"/>
              <a:t>研究成果与应用</a:t>
            </a:r>
          </a:p>
        </p:txBody>
      </p:sp>
      <p:sp>
        <p:nvSpPr>
          <p:cNvPr id="16" name="框架 15">
            <a:extLst>
              <a:ext uri="{FF2B5EF4-FFF2-40B4-BE49-F238E27FC236}">
                <a16:creationId xmlns:a16="http://schemas.microsoft.com/office/drawing/2014/main" id="{719AB06C-84B1-1213-D6A2-8AC5AA167C66}"/>
              </a:ext>
            </a:extLst>
          </p:cNvPr>
          <p:cNvSpPr/>
          <p:nvPr/>
        </p:nvSpPr>
        <p:spPr>
          <a:xfrm>
            <a:off x="8637276" y="3040744"/>
            <a:ext cx="2908510" cy="2978625"/>
          </a:xfrm>
          <a:prstGeom prst="frame">
            <a:avLst>
              <a:gd name="adj1" fmla="val 3331"/>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框架 6">
            <a:extLst>
              <a:ext uri="{FF2B5EF4-FFF2-40B4-BE49-F238E27FC236}">
                <a16:creationId xmlns:a16="http://schemas.microsoft.com/office/drawing/2014/main" id="{71BFC06F-FE5A-0A8B-73DE-7B810565431D}"/>
              </a:ext>
            </a:extLst>
          </p:cNvPr>
          <p:cNvSpPr/>
          <p:nvPr/>
        </p:nvSpPr>
        <p:spPr>
          <a:xfrm>
            <a:off x="6085305" y="3429000"/>
            <a:ext cx="2908510" cy="2978625"/>
          </a:xfrm>
          <a:prstGeom prst="frame">
            <a:avLst>
              <a:gd name="adj1" fmla="val 3331"/>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aphicFrame>
        <p:nvGraphicFramePr>
          <p:cNvPr id="8" name="图表 7">
            <a:extLst>
              <a:ext uri="{FF2B5EF4-FFF2-40B4-BE49-F238E27FC236}">
                <a16:creationId xmlns:a16="http://schemas.microsoft.com/office/drawing/2014/main" id="{FB2069B1-80B3-E515-F0D5-0D1397AF383D}"/>
              </a:ext>
            </a:extLst>
          </p:cNvPr>
          <p:cNvGraphicFramePr/>
          <p:nvPr>
            <p:extLst>
              <p:ext uri="{D42A27DB-BD31-4B8C-83A1-F6EECF244321}">
                <p14:modId xmlns:p14="http://schemas.microsoft.com/office/powerpoint/2010/main" val="721083421"/>
              </p:ext>
            </p:extLst>
          </p:nvPr>
        </p:nvGraphicFramePr>
        <p:xfrm>
          <a:off x="6885161" y="1226886"/>
          <a:ext cx="4803137" cy="3883218"/>
        </p:xfrm>
        <a:graphic>
          <a:graphicData uri="http://schemas.openxmlformats.org/drawingml/2006/chart">
            <c:chart xmlns:c="http://schemas.openxmlformats.org/drawingml/2006/chart" xmlns:r="http://schemas.openxmlformats.org/officeDocument/2006/relationships" r:id="rId3"/>
          </a:graphicData>
        </a:graphic>
      </p:graphicFrame>
      <p:sp>
        <p:nvSpPr>
          <p:cNvPr id="9" name="圆角矩形 8">
            <a:extLst>
              <a:ext uri="{FF2B5EF4-FFF2-40B4-BE49-F238E27FC236}">
                <a16:creationId xmlns:a16="http://schemas.microsoft.com/office/drawing/2014/main" id="{1E083E8F-7ED5-2DA2-4562-BD192388FA0A}"/>
              </a:ext>
            </a:extLst>
          </p:cNvPr>
          <p:cNvSpPr/>
          <p:nvPr/>
        </p:nvSpPr>
        <p:spPr>
          <a:xfrm>
            <a:off x="1374267" y="1239865"/>
            <a:ext cx="2293749" cy="464949"/>
          </a:xfrm>
          <a:prstGeom prst="roundRect">
            <a:avLst>
              <a:gd name="adj" fmla="val 50000"/>
            </a:avLst>
          </a:prstGeom>
          <a:solidFill>
            <a:schemeClr val="accent4">
              <a:lumMod val="40000"/>
              <a:lumOff val="60000"/>
            </a:schemeClr>
          </a:solidFill>
          <a:ln>
            <a:noFill/>
          </a:ln>
          <a:effectLst>
            <a:outerShdw dist="68776"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latin typeface="PangMenZhengDao" panose="02010600030101010101" pitchFamily="2" charset="-122"/>
                <a:ea typeface="PangMenZhengDao" panose="02010600030101010101" pitchFamily="2" charset="-122"/>
              </a:rPr>
              <a:t>01</a:t>
            </a:r>
            <a:r>
              <a:rPr kumimoji="1" lang="zh-CN" altLang="en-US" dirty="0">
                <a:solidFill>
                  <a:schemeClr val="accent5"/>
                </a:solidFill>
                <a:latin typeface="PangMenZhengDao" panose="02010600030101010101" pitchFamily="2" charset="-122"/>
                <a:ea typeface="PangMenZhengDao" panose="02010600030101010101" pitchFamily="2" charset="-122"/>
              </a:rPr>
              <a:t>研究成果</a:t>
            </a:r>
          </a:p>
        </p:txBody>
      </p:sp>
      <p:sp>
        <p:nvSpPr>
          <p:cNvPr id="10" name="圆角矩形 9">
            <a:extLst>
              <a:ext uri="{FF2B5EF4-FFF2-40B4-BE49-F238E27FC236}">
                <a16:creationId xmlns:a16="http://schemas.microsoft.com/office/drawing/2014/main" id="{8C5B59FB-1E31-B8D2-718C-D364F56C7B68}"/>
              </a:ext>
            </a:extLst>
          </p:cNvPr>
          <p:cNvSpPr/>
          <p:nvPr/>
        </p:nvSpPr>
        <p:spPr>
          <a:xfrm>
            <a:off x="1374266" y="2676132"/>
            <a:ext cx="2293749" cy="464949"/>
          </a:xfrm>
          <a:prstGeom prst="roundRect">
            <a:avLst>
              <a:gd name="adj" fmla="val 50000"/>
            </a:avLst>
          </a:prstGeom>
          <a:solidFill>
            <a:schemeClr val="accent4">
              <a:lumMod val="60000"/>
              <a:lumOff val="40000"/>
            </a:schemeClr>
          </a:solidFill>
          <a:ln>
            <a:noFill/>
          </a:ln>
          <a:effectLst>
            <a:outerShdw dist="68776"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latin typeface="PangMenZhengDao" panose="02010600030101010101" pitchFamily="2" charset="-122"/>
                <a:ea typeface="PangMenZhengDao" panose="02010600030101010101" pitchFamily="2" charset="-122"/>
              </a:rPr>
              <a:t>02</a:t>
            </a:r>
            <a:r>
              <a:rPr kumimoji="1" lang="zh-CN" altLang="en-US" dirty="0">
                <a:solidFill>
                  <a:schemeClr val="accent5"/>
                </a:solidFill>
                <a:latin typeface="PangMenZhengDao" panose="02010600030101010101" pitchFamily="2" charset="-122"/>
                <a:ea typeface="PangMenZhengDao" panose="02010600030101010101" pitchFamily="2" charset="-122"/>
              </a:rPr>
              <a:t>研究成果</a:t>
            </a:r>
          </a:p>
        </p:txBody>
      </p:sp>
      <p:sp>
        <p:nvSpPr>
          <p:cNvPr id="11" name="圆角矩形 10">
            <a:extLst>
              <a:ext uri="{FF2B5EF4-FFF2-40B4-BE49-F238E27FC236}">
                <a16:creationId xmlns:a16="http://schemas.microsoft.com/office/drawing/2014/main" id="{C5640E01-0D6F-4488-52CC-C59D25E2AB6A}"/>
              </a:ext>
            </a:extLst>
          </p:cNvPr>
          <p:cNvSpPr/>
          <p:nvPr/>
        </p:nvSpPr>
        <p:spPr>
          <a:xfrm>
            <a:off x="1374266" y="4112400"/>
            <a:ext cx="2293749" cy="464949"/>
          </a:xfrm>
          <a:prstGeom prst="roundRect">
            <a:avLst>
              <a:gd name="adj" fmla="val 50000"/>
            </a:avLst>
          </a:prstGeom>
          <a:solidFill>
            <a:schemeClr val="accent4"/>
          </a:solidFill>
          <a:ln>
            <a:noFill/>
          </a:ln>
          <a:effectLst>
            <a:outerShdw dist="68776"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5"/>
                </a:solidFill>
                <a:latin typeface="PangMenZhengDao" panose="02010600030101010101" pitchFamily="2" charset="-122"/>
                <a:ea typeface="PangMenZhengDao" panose="02010600030101010101" pitchFamily="2" charset="-122"/>
              </a:rPr>
              <a:t>03</a:t>
            </a:r>
            <a:r>
              <a:rPr kumimoji="1" lang="zh-CN" altLang="en-US" dirty="0">
                <a:solidFill>
                  <a:schemeClr val="accent5"/>
                </a:solidFill>
                <a:latin typeface="PangMenZhengDao" panose="02010600030101010101" pitchFamily="2" charset="-122"/>
                <a:ea typeface="PangMenZhengDao" panose="02010600030101010101" pitchFamily="2" charset="-122"/>
              </a:rPr>
              <a:t>研究成果</a:t>
            </a:r>
          </a:p>
        </p:txBody>
      </p:sp>
      <p:sp>
        <p:nvSpPr>
          <p:cNvPr id="12" name="文本框 11">
            <a:extLst>
              <a:ext uri="{FF2B5EF4-FFF2-40B4-BE49-F238E27FC236}">
                <a16:creationId xmlns:a16="http://schemas.microsoft.com/office/drawing/2014/main" id="{FA672A7D-7ECF-675F-67DC-063B1F1FAD8F}"/>
              </a:ext>
            </a:extLst>
          </p:cNvPr>
          <p:cNvSpPr txBox="1"/>
          <p:nvPr/>
        </p:nvSpPr>
        <p:spPr>
          <a:xfrm>
            <a:off x="1374266" y="1772379"/>
            <a:ext cx="4711041" cy="830997"/>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a:t>
            </a:r>
          </a:p>
        </p:txBody>
      </p:sp>
      <p:sp>
        <p:nvSpPr>
          <p:cNvPr id="14" name="文本框 13">
            <a:extLst>
              <a:ext uri="{FF2B5EF4-FFF2-40B4-BE49-F238E27FC236}">
                <a16:creationId xmlns:a16="http://schemas.microsoft.com/office/drawing/2014/main" id="{0C4393C2-D6BE-9D27-6FDE-B86B9DB6A71A}"/>
              </a:ext>
            </a:extLst>
          </p:cNvPr>
          <p:cNvSpPr txBox="1"/>
          <p:nvPr/>
        </p:nvSpPr>
        <p:spPr>
          <a:xfrm>
            <a:off x="1374265" y="3232872"/>
            <a:ext cx="4711041" cy="830997"/>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单击输入文字单击单击输入文字单击输入文字单击输入文字单击输入文字单击输入文字单击输入文字单击输入文字单击输入文字单击输入文字</a:t>
            </a:r>
          </a:p>
        </p:txBody>
      </p:sp>
      <p:sp>
        <p:nvSpPr>
          <p:cNvPr id="15" name="文本框 14">
            <a:extLst>
              <a:ext uri="{FF2B5EF4-FFF2-40B4-BE49-F238E27FC236}">
                <a16:creationId xmlns:a16="http://schemas.microsoft.com/office/drawing/2014/main" id="{0AF18A2D-D50E-FE32-4E3E-B1435CC6DFB8}"/>
              </a:ext>
            </a:extLst>
          </p:cNvPr>
          <p:cNvSpPr txBox="1"/>
          <p:nvPr/>
        </p:nvSpPr>
        <p:spPr>
          <a:xfrm>
            <a:off x="1374264" y="4625880"/>
            <a:ext cx="4711041" cy="1569660"/>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单击单击输入文字单击单击输入文字单击输入文字单击输入文字单击输入文字单击输入文字单击单击输入文字单击单击输入文字单击输入文字单击输入文字单击输入文字单击输入文字</a:t>
            </a:r>
          </a:p>
        </p:txBody>
      </p:sp>
      <p:grpSp>
        <p:nvGrpSpPr>
          <p:cNvPr id="21" name="组合 20">
            <a:extLst>
              <a:ext uri="{FF2B5EF4-FFF2-40B4-BE49-F238E27FC236}">
                <a16:creationId xmlns:a16="http://schemas.microsoft.com/office/drawing/2014/main" id="{0342E6EF-F7F9-62BC-8ED2-53509C258936}"/>
              </a:ext>
            </a:extLst>
          </p:cNvPr>
          <p:cNvGrpSpPr/>
          <p:nvPr/>
        </p:nvGrpSpPr>
        <p:grpSpPr>
          <a:xfrm>
            <a:off x="3743800" y="-658970"/>
            <a:ext cx="2384968" cy="2130343"/>
            <a:chOff x="3743800" y="-658970"/>
            <a:chExt cx="2384968" cy="2130343"/>
          </a:xfrm>
        </p:grpSpPr>
        <p:sp>
          <p:nvSpPr>
            <p:cNvPr id="18" name="燕尾形 17">
              <a:extLst>
                <a:ext uri="{FF2B5EF4-FFF2-40B4-BE49-F238E27FC236}">
                  <a16:creationId xmlns:a16="http://schemas.microsoft.com/office/drawing/2014/main" id="{99428566-A41A-385B-0264-48F5E9C1BFFC}"/>
                </a:ext>
              </a:extLst>
            </p:cNvPr>
            <p:cNvSpPr/>
            <p:nvPr/>
          </p:nvSpPr>
          <p:spPr>
            <a:xfrm rot="16200000">
              <a:off x="3960895" y="-696500"/>
              <a:ext cx="2041997" cy="2293749"/>
            </a:xfrm>
            <a:prstGeom prst="chevron">
              <a:avLst>
                <a:gd name="adj" fmla="val 15606"/>
              </a:avLst>
            </a:prstGeom>
            <a:solidFill>
              <a:schemeClr val="accent4">
                <a:alpha val="728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燕尾形 16">
              <a:extLst>
                <a:ext uri="{FF2B5EF4-FFF2-40B4-BE49-F238E27FC236}">
                  <a16:creationId xmlns:a16="http://schemas.microsoft.com/office/drawing/2014/main" id="{785FC784-FEA8-2299-4754-92E24F47CAF6}"/>
                </a:ext>
              </a:extLst>
            </p:cNvPr>
            <p:cNvSpPr/>
            <p:nvPr/>
          </p:nvSpPr>
          <p:spPr>
            <a:xfrm rot="16200000">
              <a:off x="3869676" y="-784846"/>
              <a:ext cx="2041997" cy="2293749"/>
            </a:xfrm>
            <a:prstGeom prst="chevron">
              <a:avLst>
                <a:gd name="adj" fmla="val 15606"/>
              </a:avLst>
            </a:prstGeom>
            <a:solidFill>
              <a:schemeClr val="accent2">
                <a:alpha val="728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标题 1">
              <a:extLst>
                <a:ext uri="{FF2B5EF4-FFF2-40B4-BE49-F238E27FC236}">
                  <a16:creationId xmlns:a16="http://schemas.microsoft.com/office/drawing/2014/main" id="{02E89037-7533-8298-9350-AA5F3239A92A}"/>
                </a:ext>
              </a:extLst>
            </p:cNvPr>
            <p:cNvSpPr txBox="1">
              <a:spLocks/>
            </p:cNvSpPr>
            <p:nvPr/>
          </p:nvSpPr>
          <p:spPr>
            <a:xfrm>
              <a:off x="3838415" y="307671"/>
              <a:ext cx="2199134" cy="579438"/>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5"/>
                  </a:solidFill>
                  <a:latin typeface="PangMenZhengDao" panose="02010600030101010101" pitchFamily="2" charset="-122"/>
                  <a:ea typeface="PangMenZhengDao" panose="02010600030101010101" pitchFamily="2" charset="-122"/>
                  <a:cs typeface="+mj-cs"/>
                </a:defRPr>
              </a:lvl1pPr>
            </a:lstStyle>
            <a:p>
              <a:pPr algn="ctr"/>
              <a:r>
                <a:rPr kumimoji="1" lang="zh-CN" altLang="en-US" dirty="0">
                  <a:solidFill>
                    <a:schemeClr val="accent6">
                      <a:lumMod val="20000"/>
                      <a:lumOff val="80000"/>
                    </a:schemeClr>
                  </a:solidFill>
                </a:rPr>
                <a:t>研究成果</a:t>
              </a:r>
            </a:p>
          </p:txBody>
        </p:sp>
        <p:cxnSp>
          <p:nvCxnSpPr>
            <p:cNvPr id="4" name="直线连接符 3">
              <a:extLst>
                <a:ext uri="{FF2B5EF4-FFF2-40B4-BE49-F238E27FC236}">
                  <a16:creationId xmlns:a16="http://schemas.microsoft.com/office/drawing/2014/main" id="{6E1A3A3D-5E67-AFF9-2118-C68704FDF7C2}"/>
                </a:ext>
              </a:extLst>
            </p:cNvPr>
            <p:cNvCxnSpPr>
              <a:cxnSpLocks/>
            </p:cNvCxnSpPr>
            <p:nvPr/>
          </p:nvCxnSpPr>
          <p:spPr>
            <a:xfrm>
              <a:off x="3882684" y="887109"/>
              <a:ext cx="2014533" cy="0"/>
            </a:xfrm>
            <a:prstGeom prst="line">
              <a:avLst/>
            </a:prstGeom>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155451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p:tgtEl>
                                          <p:spTgt spid="12"/>
                                        </p:tgtEl>
                                        <p:attrNameLst>
                                          <p:attrName>ppt_y</p:attrName>
                                        </p:attrNameLst>
                                      </p:cBhvr>
                                      <p:tavLst>
                                        <p:tav tm="0">
                                          <p:val>
                                            <p:strVal val="#ppt_y+#ppt_h*1.125000"/>
                                          </p:val>
                                        </p:tav>
                                        <p:tav tm="100000">
                                          <p:val>
                                            <p:strVal val="#ppt_y"/>
                                          </p:val>
                                        </p:tav>
                                      </p:tavLst>
                                    </p:anim>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ppt_y</p:attrName>
                                        </p:attrNameLst>
                                      </p:cBhvr>
                                      <p:tavLst>
                                        <p:tav tm="0">
                                          <p:val>
                                            <p:strVal val="#ppt_y+#ppt_h*1.125000"/>
                                          </p:val>
                                        </p:tav>
                                        <p:tav tm="100000">
                                          <p:val>
                                            <p:strVal val="#ppt_y"/>
                                          </p:val>
                                        </p:tav>
                                      </p:tavLst>
                                    </p:anim>
                                    <p:animEffect transition="in" filter="wipe(up)">
                                      <p:cBhvr>
                                        <p:cTn id="23" dur="500"/>
                                        <p:tgtEl>
                                          <p:spTgt spid="10"/>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ppt_y</p:attrName>
                                        </p:attrNameLst>
                                      </p:cBhvr>
                                      <p:tavLst>
                                        <p:tav tm="0">
                                          <p:val>
                                            <p:strVal val="#ppt_y+#ppt_h*1.125000"/>
                                          </p:val>
                                        </p:tav>
                                        <p:tav tm="100000">
                                          <p:val>
                                            <p:strVal val="#ppt_y"/>
                                          </p:val>
                                        </p:tav>
                                      </p:tavLst>
                                    </p:anim>
                                    <p:animEffect transition="in" filter="wipe(up)">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p:tgtEl>
                                          <p:spTgt spid="11"/>
                                        </p:tgtEl>
                                        <p:attrNameLst>
                                          <p:attrName>ppt_y</p:attrName>
                                        </p:attrNameLst>
                                      </p:cBhvr>
                                      <p:tavLst>
                                        <p:tav tm="0">
                                          <p:val>
                                            <p:strVal val="#ppt_y+#ppt_h*1.125000"/>
                                          </p:val>
                                        </p:tav>
                                        <p:tav tm="100000">
                                          <p:val>
                                            <p:strVal val="#ppt_y"/>
                                          </p:val>
                                        </p:tav>
                                      </p:tavLst>
                                    </p:anim>
                                    <p:animEffect transition="in" filter="wipe(up)">
                                      <p:cBhvr>
                                        <p:cTn id="33" dur="500"/>
                                        <p:tgtEl>
                                          <p:spTgt spid="11"/>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animBg="1"/>
      <p:bldP spid="10" grpId="0" animBg="1"/>
      <p:bldP spid="11" grpId="0" animBg="1"/>
      <p:bldP spid="12"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BF7C2AF-ED70-E952-0F67-4441B05D1D1E}"/>
              </a:ext>
            </a:extLst>
          </p:cNvPr>
          <p:cNvSpPr>
            <a:spLocks noGrp="1"/>
          </p:cNvSpPr>
          <p:nvPr>
            <p:ph type="body" sz="quarter" idx="13"/>
          </p:nvPr>
        </p:nvSpPr>
        <p:spPr/>
        <p:txBody>
          <a:bodyPr>
            <a:normAutofit/>
          </a:bodyPr>
          <a:lstStyle/>
          <a:p>
            <a:r>
              <a:rPr kumimoji="1" lang="en-US" altLang="zh-CN" sz="2400" dirty="0"/>
              <a:t>04</a:t>
            </a:r>
            <a:r>
              <a:rPr kumimoji="1" lang="zh-CN" altLang="en-US" sz="2400" dirty="0"/>
              <a:t>研究成果与应用</a:t>
            </a:r>
          </a:p>
        </p:txBody>
      </p:sp>
      <p:grpSp>
        <p:nvGrpSpPr>
          <p:cNvPr id="24" name="组合 23">
            <a:extLst>
              <a:ext uri="{FF2B5EF4-FFF2-40B4-BE49-F238E27FC236}">
                <a16:creationId xmlns:a16="http://schemas.microsoft.com/office/drawing/2014/main" id="{5D5C48F9-27C6-5CC9-E7A5-897C13701526}"/>
              </a:ext>
            </a:extLst>
          </p:cNvPr>
          <p:cNvGrpSpPr/>
          <p:nvPr/>
        </p:nvGrpSpPr>
        <p:grpSpPr>
          <a:xfrm>
            <a:off x="-391078" y="2936030"/>
            <a:ext cx="13164103" cy="3193308"/>
            <a:chOff x="-391079" y="1978767"/>
            <a:chExt cx="13164103" cy="3193308"/>
          </a:xfrm>
        </p:grpSpPr>
        <p:sp>
          <p:nvSpPr>
            <p:cNvPr id="22" name="矩形 21">
              <a:extLst>
                <a:ext uri="{FF2B5EF4-FFF2-40B4-BE49-F238E27FC236}">
                  <a16:creationId xmlns:a16="http://schemas.microsoft.com/office/drawing/2014/main" id="{D2A8C63C-C217-7024-5DF7-AB74ED20A568}"/>
                </a:ext>
              </a:extLst>
            </p:cNvPr>
            <p:cNvSpPr/>
            <p:nvPr/>
          </p:nvSpPr>
          <p:spPr>
            <a:xfrm>
              <a:off x="3586163" y="1985963"/>
              <a:ext cx="1511106" cy="3186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a:extLst>
                <a:ext uri="{FF2B5EF4-FFF2-40B4-BE49-F238E27FC236}">
                  <a16:creationId xmlns:a16="http://schemas.microsoft.com/office/drawing/2014/main" id="{8F30407F-271A-0B46-A75E-EC4A81CA89E3}"/>
                </a:ext>
              </a:extLst>
            </p:cNvPr>
            <p:cNvSpPr/>
            <p:nvPr/>
          </p:nvSpPr>
          <p:spPr>
            <a:xfrm>
              <a:off x="7091802" y="1978767"/>
              <a:ext cx="1511106" cy="3186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4C8AA594-792E-C8D7-A55E-743826A63C59}"/>
                </a:ext>
              </a:extLst>
            </p:cNvPr>
            <p:cNvSpPr/>
            <p:nvPr/>
          </p:nvSpPr>
          <p:spPr>
            <a:xfrm>
              <a:off x="-391079" y="1985963"/>
              <a:ext cx="5482475" cy="31861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1" name="矩形 20">
              <a:extLst>
                <a:ext uri="{FF2B5EF4-FFF2-40B4-BE49-F238E27FC236}">
                  <a16:creationId xmlns:a16="http://schemas.microsoft.com/office/drawing/2014/main" id="{6A84DB2E-9AC4-40B6-843D-523278C1423E}"/>
                </a:ext>
              </a:extLst>
            </p:cNvPr>
            <p:cNvSpPr/>
            <p:nvPr/>
          </p:nvSpPr>
          <p:spPr>
            <a:xfrm>
              <a:off x="7100606" y="1978767"/>
              <a:ext cx="5672418" cy="318611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2" name="矩形 31">
            <a:extLst>
              <a:ext uri="{FF2B5EF4-FFF2-40B4-BE49-F238E27FC236}">
                <a16:creationId xmlns:a16="http://schemas.microsoft.com/office/drawing/2014/main" id="{8D893847-5800-7D85-3EEC-27DAC284D06F}"/>
              </a:ext>
            </a:extLst>
          </p:cNvPr>
          <p:cNvSpPr/>
          <p:nvPr/>
        </p:nvSpPr>
        <p:spPr>
          <a:xfrm>
            <a:off x="3586163" y="2957514"/>
            <a:ext cx="1489023" cy="3186112"/>
          </a:xfrm>
          <a:prstGeom prst="rect">
            <a:avLst/>
          </a:prstGeom>
          <a:blipFill dpi="0" rotWithShape="1">
            <a:blip r:embed="rId3">
              <a:alphaModFix amt="44320"/>
            </a:blip>
            <a:srcRect/>
            <a:stretch>
              <a:fillRect l="-10758" t="-391" r="-50186" b="-141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矩形 32">
            <a:extLst>
              <a:ext uri="{FF2B5EF4-FFF2-40B4-BE49-F238E27FC236}">
                <a16:creationId xmlns:a16="http://schemas.microsoft.com/office/drawing/2014/main" id="{B67739B4-0CB0-BB7F-8360-1B513F581333}"/>
              </a:ext>
            </a:extLst>
          </p:cNvPr>
          <p:cNvSpPr/>
          <p:nvPr/>
        </p:nvSpPr>
        <p:spPr>
          <a:xfrm>
            <a:off x="7114506" y="2957514"/>
            <a:ext cx="1488403" cy="3186112"/>
          </a:xfrm>
          <a:prstGeom prst="rect">
            <a:avLst/>
          </a:prstGeom>
          <a:blipFill>
            <a:blip r:embed="rId3">
              <a:alphaModFix amt="44320"/>
            </a:blip>
            <a:stretch>
              <a:fillRect l="-10758" t="-391" r="-50186" b="-141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a:extLst>
              <a:ext uri="{FF2B5EF4-FFF2-40B4-BE49-F238E27FC236}">
                <a16:creationId xmlns:a16="http://schemas.microsoft.com/office/drawing/2014/main" id="{39838201-2BBA-6C5A-1C41-B22A90C2FF75}"/>
              </a:ext>
            </a:extLst>
          </p:cNvPr>
          <p:cNvGrpSpPr/>
          <p:nvPr/>
        </p:nvGrpSpPr>
        <p:grpSpPr>
          <a:xfrm>
            <a:off x="4884035" y="3231834"/>
            <a:ext cx="2224985" cy="2194348"/>
            <a:chOff x="4547010" y="2382061"/>
            <a:chExt cx="2224985" cy="2194348"/>
          </a:xfrm>
          <a:effectLst/>
        </p:grpSpPr>
        <p:sp>
          <p:nvSpPr>
            <p:cNvPr id="3" name="矩形 2">
              <a:extLst>
                <a:ext uri="{FF2B5EF4-FFF2-40B4-BE49-F238E27FC236}">
                  <a16:creationId xmlns:a16="http://schemas.microsoft.com/office/drawing/2014/main" id="{1FA67091-8735-4683-0D58-D88A30A31BEF}"/>
                </a:ext>
              </a:extLst>
            </p:cNvPr>
            <p:cNvSpPr/>
            <p:nvPr/>
          </p:nvSpPr>
          <p:spPr>
            <a:xfrm rot="8302980">
              <a:off x="5137778" y="2658701"/>
              <a:ext cx="1513996" cy="1540596"/>
            </a:xfrm>
            <a:prstGeom prst="rect">
              <a:avLst/>
            </a:prstGeom>
            <a:solidFill>
              <a:schemeClr val="accent4">
                <a:alpha val="72000"/>
              </a:schemeClr>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C046EA7D-A73D-BF91-46C2-09B101AB562A}"/>
                </a:ext>
              </a:extLst>
            </p:cNvPr>
            <p:cNvSpPr/>
            <p:nvPr/>
          </p:nvSpPr>
          <p:spPr>
            <a:xfrm rot="8302980">
              <a:off x="4868013" y="2690397"/>
              <a:ext cx="1513996" cy="1540596"/>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矩形 16">
              <a:extLst>
                <a:ext uri="{FF2B5EF4-FFF2-40B4-BE49-F238E27FC236}">
                  <a16:creationId xmlns:a16="http://schemas.microsoft.com/office/drawing/2014/main" id="{4D9B3093-2F26-DFA9-4F07-AF4E698E35C0}"/>
                </a:ext>
              </a:extLst>
            </p:cNvPr>
            <p:cNvSpPr/>
            <p:nvPr/>
          </p:nvSpPr>
          <p:spPr>
            <a:xfrm rot="8302980">
              <a:off x="4547010" y="2382061"/>
              <a:ext cx="2032856" cy="1627328"/>
            </a:xfrm>
            <a:prstGeom prst="rect">
              <a:avLst/>
            </a:prstGeom>
            <a:noFill/>
            <a:ln w="571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矩形 17">
              <a:extLst>
                <a:ext uri="{FF2B5EF4-FFF2-40B4-BE49-F238E27FC236}">
                  <a16:creationId xmlns:a16="http://schemas.microsoft.com/office/drawing/2014/main" id="{2555B355-E534-EA7A-30D0-FB2069B934E1}"/>
                </a:ext>
              </a:extLst>
            </p:cNvPr>
            <p:cNvSpPr/>
            <p:nvPr/>
          </p:nvSpPr>
          <p:spPr>
            <a:xfrm rot="8302980">
              <a:off x="5336437" y="2965951"/>
              <a:ext cx="1435558" cy="1610458"/>
            </a:xfrm>
            <a:prstGeom prst="rect">
              <a:avLst/>
            </a:prstGeom>
            <a:no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4" name="文本框 3">
            <a:extLst>
              <a:ext uri="{FF2B5EF4-FFF2-40B4-BE49-F238E27FC236}">
                <a16:creationId xmlns:a16="http://schemas.microsoft.com/office/drawing/2014/main" id="{5D0AECD9-E2EA-42F2-B69E-D30B207A17BD}"/>
              </a:ext>
            </a:extLst>
          </p:cNvPr>
          <p:cNvSpPr txBox="1"/>
          <p:nvPr/>
        </p:nvSpPr>
        <p:spPr>
          <a:xfrm>
            <a:off x="5431631" y="3613670"/>
            <a:ext cx="1328738" cy="1200329"/>
          </a:xfrm>
          <a:prstGeom prst="rect">
            <a:avLst/>
          </a:prstGeom>
          <a:noFill/>
        </p:spPr>
        <p:txBody>
          <a:bodyPr wrap="square" rtlCol="0" anchor="ctr">
            <a:spAutoFit/>
          </a:bodyPr>
          <a:lstStyle/>
          <a:p>
            <a:pPr algn="ctr"/>
            <a:r>
              <a:rPr kumimoji="1" lang="zh-CN" altLang="en-US" sz="3600" dirty="0">
                <a:solidFill>
                  <a:schemeClr val="accent6">
                    <a:lumMod val="20000"/>
                    <a:lumOff val="80000"/>
                  </a:schemeClr>
                </a:solidFill>
                <a:latin typeface="PangMenZhengDao" panose="02010600030101010101" pitchFamily="2" charset="-122"/>
                <a:ea typeface="PangMenZhengDao" panose="02010600030101010101" pitchFamily="2" charset="-122"/>
              </a:rPr>
              <a:t>研究成果</a:t>
            </a:r>
          </a:p>
        </p:txBody>
      </p:sp>
      <p:sp>
        <p:nvSpPr>
          <p:cNvPr id="34" name="文本框 33">
            <a:extLst>
              <a:ext uri="{FF2B5EF4-FFF2-40B4-BE49-F238E27FC236}">
                <a16:creationId xmlns:a16="http://schemas.microsoft.com/office/drawing/2014/main" id="{A420777F-A9AC-B2E9-BBAB-626CF60E910D}"/>
              </a:ext>
            </a:extLst>
          </p:cNvPr>
          <p:cNvSpPr txBox="1"/>
          <p:nvPr/>
        </p:nvSpPr>
        <p:spPr>
          <a:xfrm>
            <a:off x="4077674" y="3799899"/>
            <a:ext cx="553998" cy="1458374"/>
          </a:xfrm>
          <a:prstGeom prst="rect">
            <a:avLst/>
          </a:prstGeom>
          <a:noFill/>
        </p:spPr>
        <p:txBody>
          <a:bodyPr vert="eaVert" wrap="square" rtlCol="0">
            <a:spAutoFit/>
          </a:bodyPr>
          <a:lstStyle/>
          <a:p>
            <a:r>
              <a:rPr kumimoji="1" lang="zh-CN" altLang="en-US" sz="2400" dirty="0">
                <a:solidFill>
                  <a:schemeClr val="accent6">
                    <a:lumMod val="20000"/>
                    <a:lumOff val="80000"/>
                  </a:schemeClr>
                </a:solidFill>
                <a:latin typeface="PangMenZhengDao" panose="02010600030101010101" pitchFamily="2" charset="-122"/>
                <a:ea typeface="PangMenZhengDao" panose="02010600030101010101" pitchFamily="2" charset="-122"/>
              </a:rPr>
              <a:t>研究成果</a:t>
            </a:r>
          </a:p>
        </p:txBody>
      </p:sp>
      <p:sp>
        <p:nvSpPr>
          <p:cNvPr id="35" name="文本框 34">
            <a:extLst>
              <a:ext uri="{FF2B5EF4-FFF2-40B4-BE49-F238E27FC236}">
                <a16:creationId xmlns:a16="http://schemas.microsoft.com/office/drawing/2014/main" id="{E39B89A7-B2D1-78FF-DDDA-0AE7886A3658}"/>
              </a:ext>
            </a:extLst>
          </p:cNvPr>
          <p:cNvSpPr txBox="1"/>
          <p:nvPr/>
        </p:nvSpPr>
        <p:spPr>
          <a:xfrm>
            <a:off x="7585536" y="3821383"/>
            <a:ext cx="553998" cy="1458374"/>
          </a:xfrm>
          <a:prstGeom prst="rect">
            <a:avLst/>
          </a:prstGeom>
          <a:noFill/>
        </p:spPr>
        <p:txBody>
          <a:bodyPr vert="eaVert" wrap="square" rtlCol="0">
            <a:spAutoFit/>
          </a:bodyPr>
          <a:lstStyle/>
          <a:p>
            <a:r>
              <a:rPr kumimoji="1" lang="zh-CN" altLang="en-US" sz="2400" dirty="0">
                <a:solidFill>
                  <a:schemeClr val="accent6">
                    <a:lumMod val="20000"/>
                    <a:lumOff val="80000"/>
                  </a:schemeClr>
                </a:solidFill>
                <a:latin typeface="PangMenZhengDao" panose="02010600030101010101" pitchFamily="2" charset="-122"/>
                <a:ea typeface="PangMenZhengDao" panose="02010600030101010101" pitchFamily="2" charset="-122"/>
              </a:rPr>
              <a:t>研究成果</a:t>
            </a:r>
          </a:p>
        </p:txBody>
      </p:sp>
      <p:sp>
        <p:nvSpPr>
          <p:cNvPr id="36" name="文本框 35">
            <a:extLst>
              <a:ext uri="{FF2B5EF4-FFF2-40B4-BE49-F238E27FC236}">
                <a16:creationId xmlns:a16="http://schemas.microsoft.com/office/drawing/2014/main" id="{C883A3A2-0D15-CD2A-68AA-FAC408D54468}"/>
              </a:ext>
            </a:extLst>
          </p:cNvPr>
          <p:cNvSpPr txBox="1"/>
          <p:nvPr/>
        </p:nvSpPr>
        <p:spPr>
          <a:xfrm>
            <a:off x="271559" y="3150186"/>
            <a:ext cx="3161285" cy="2800767"/>
          </a:xfrm>
          <a:prstGeom prst="rect">
            <a:avLst/>
          </a:prstGeom>
          <a:noFill/>
        </p:spPr>
        <p:txBody>
          <a:bodyPr wrap="square" rtlCol="0">
            <a:spAutoFit/>
          </a:bodyPr>
          <a:lstStyle/>
          <a:p>
            <a:pPr marL="285750" indent="-285750" algn="just">
              <a:buFont typeface="Wingdings" pitchFamily="2" charset="2"/>
              <a:buChar char="u"/>
            </a:pPr>
            <a:r>
              <a:rPr kumimoji="1" lang="zh-CN" altLang="en-US" sz="1600" dirty="0">
                <a:solidFill>
                  <a:schemeClr val="accent2">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a:t>
            </a:r>
            <a:endParaRPr kumimoji="1" lang="en-US" altLang="zh-CN" sz="1600" dirty="0">
              <a:solidFill>
                <a:schemeClr val="accent2">
                  <a:lumMod val="50000"/>
                </a:schemeClr>
              </a:solidFill>
              <a:latin typeface="Microsoft YaHei" panose="020B0503020204020204" pitchFamily="34" charset="-122"/>
              <a:ea typeface="Microsoft YaHei" panose="020B0503020204020204" pitchFamily="34" charset="-122"/>
            </a:endParaRPr>
          </a:p>
          <a:p>
            <a:pPr marL="285750" indent="-285750" algn="just">
              <a:buFont typeface="Wingdings" pitchFamily="2" charset="2"/>
              <a:buChar char="u"/>
            </a:pPr>
            <a:r>
              <a:rPr kumimoji="1" lang="zh-CN" altLang="en-US" sz="1600" dirty="0">
                <a:solidFill>
                  <a:schemeClr val="accent2">
                    <a:lumMod val="50000"/>
                  </a:schemeClr>
                </a:solidFill>
                <a:latin typeface="Microsoft YaHei" panose="020B0503020204020204" pitchFamily="34" charset="-122"/>
                <a:ea typeface="Microsoft YaHei" panose="020B0503020204020204" pitchFamily="34" charset="-122"/>
              </a:rPr>
              <a:t>单击输入文字单击单击输入文字单击单击输入文字单击输入文字单击输入文字单击输入文字</a:t>
            </a:r>
            <a:endParaRPr kumimoji="1" lang="en-US" altLang="zh-CN" sz="1600" dirty="0">
              <a:solidFill>
                <a:schemeClr val="accent2">
                  <a:lumMod val="50000"/>
                </a:schemeClr>
              </a:solidFill>
              <a:latin typeface="Microsoft YaHei" panose="020B0503020204020204" pitchFamily="34" charset="-122"/>
              <a:ea typeface="Microsoft YaHei" panose="020B0503020204020204" pitchFamily="34" charset="-122"/>
            </a:endParaRPr>
          </a:p>
          <a:p>
            <a:pPr marL="285750" indent="-285750" algn="just">
              <a:buFont typeface="Wingdings" pitchFamily="2" charset="2"/>
              <a:buChar char="u"/>
            </a:pPr>
            <a:r>
              <a:rPr kumimoji="1" lang="zh-CN" altLang="en-US" sz="1600" dirty="0">
                <a:solidFill>
                  <a:schemeClr val="accent2">
                    <a:lumMod val="50000"/>
                  </a:schemeClr>
                </a:solidFill>
                <a:latin typeface="Microsoft YaHei" panose="020B0503020204020204" pitchFamily="34" charset="-122"/>
                <a:ea typeface="Microsoft YaHei" panose="020B0503020204020204" pitchFamily="34" charset="-122"/>
              </a:rPr>
              <a:t>单击输入文字单击单击输入文字单击单击输入文字单击输入文字单击输入文字单击输入文字单击输入文字单击输入文字</a:t>
            </a:r>
            <a:endParaRPr kumimoji="1" lang="en-US" altLang="zh-CN" sz="1600" dirty="0">
              <a:solidFill>
                <a:schemeClr val="accent2">
                  <a:lumMod val="50000"/>
                </a:schemeClr>
              </a:solidFill>
              <a:latin typeface="Microsoft YaHei" panose="020B0503020204020204" pitchFamily="34" charset="-122"/>
              <a:ea typeface="Microsoft YaHei" panose="020B0503020204020204" pitchFamily="34" charset="-122"/>
            </a:endParaRPr>
          </a:p>
        </p:txBody>
      </p:sp>
      <p:sp>
        <p:nvSpPr>
          <p:cNvPr id="38" name="文本框 37">
            <a:extLst>
              <a:ext uri="{FF2B5EF4-FFF2-40B4-BE49-F238E27FC236}">
                <a16:creationId xmlns:a16="http://schemas.microsoft.com/office/drawing/2014/main" id="{FD05695B-6870-1159-5138-7851B7B83EAD}"/>
              </a:ext>
            </a:extLst>
          </p:cNvPr>
          <p:cNvSpPr txBox="1"/>
          <p:nvPr/>
        </p:nvSpPr>
        <p:spPr>
          <a:xfrm>
            <a:off x="8768383" y="3128702"/>
            <a:ext cx="3152058" cy="2800767"/>
          </a:xfrm>
          <a:prstGeom prst="rect">
            <a:avLst/>
          </a:prstGeom>
          <a:noFill/>
        </p:spPr>
        <p:txBody>
          <a:bodyPr wrap="square" rtlCol="0">
            <a:spAutoFit/>
          </a:bodyPr>
          <a:lstStyle/>
          <a:p>
            <a:pPr marL="285750" indent="-285750" algn="just">
              <a:buFont typeface="Wingdings" pitchFamily="2" charset="2"/>
              <a:buChar char="n"/>
            </a:pPr>
            <a:r>
              <a:rPr kumimoji="1" lang="zh-CN" altLang="en-US" sz="1600" dirty="0">
                <a:solidFill>
                  <a:schemeClr val="accent5">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a:t>
            </a:r>
            <a:endParaRPr kumimoji="1" lang="en-US" altLang="zh-CN" sz="1600" dirty="0">
              <a:solidFill>
                <a:schemeClr val="accent5">
                  <a:lumMod val="75000"/>
                </a:schemeClr>
              </a:solidFill>
              <a:latin typeface="Microsoft YaHei" panose="020B0503020204020204" pitchFamily="34" charset="-122"/>
              <a:ea typeface="Microsoft YaHei" panose="020B0503020204020204" pitchFamily="34" charset="-122"/>
            </a:endParaRPr>
          </a:p>
          <a:p>
            <a:pPr marL="285750" indent="-285750" algn="just">
              <a:buFont typeface="Wingdings" pitchFamily="2" charset="2"/>
              <a:buChar char="n"/>
            </a:pPr>
            <a:r>
              <a:rPr kumimoji="1" lang="zh-CN" altLang="en-US" sz="1600" dirty="0">
                <a:solidFill>
                  <a:schemeClr val="accent5">
                    <a:lumMod val="75000"/>
                  </a:schemeClr>
                </a:solidFill>
                <a:latin typeface="Microsoft YaHei" panose="020B0503020204020204" pitchFamily="34" charset="-122"/>
                <a:ea typeface="Microsoft YaHei" panose="020B0503020204020204" pitchFamily="34" charset="-122"/>
              </a:rPr>
              <a:t>单击输入文字单击单击输入文字单击单击输入文字单击输入文字单击输入文字单击输入文字</a:t>
            </a:r>
            <a:endParaRPr kumimoji="1" lang="en-US" altLang="zh-CN" sz="1600" dirty="0">
              <a:solidFill>
                <a:schemeClr val="accent5">
                  <a:lumMod val="75000"/>
                </a:schemeClr>
              </a:solidFill>
              <a:latin typeface="Microsoft YaHei" panose="020B0503020204020204" pitchFamily="34" charset="-122"/>
              <a:ea typeface="Microsoft YaHei" panose="020B0503020204020204" pitchFamily="34" charset="-122"/>
            </a:endParaRPr>
          </a:p>
          <a:p>
            <a:pPr marL="285750" indent="-285750" algn="just">
              <a:buFont typeface="Wingdings" pitchFamily="2" charset="2"/>
              <a:buChar char="n"/>
            </a:pPr>
            <a:r>
              <a:rPr kumimoji="1" lang="zh-CN" altLang="en-US" sz="1600" dirty="0">
                <a:solidFill>
                  <a:schemeClr val="accent5">
                    <a:lumMod val="75000"/>
                  </a:schemeClr>
                </a:solidFill>
                <a:latin typeface="Microsoft YaHei" panose="020B0503020204020204" pitchFamily="34" charset="-122"/>
                <a:ea typeface="Microsoft YaHei" panose="020B0503020204020204" pitchFamily="34" charset="-122"/>
              </a:rPr>
              <a:t>单击输入文字单击单击输入文字单击单击输入文字单击输入文字单击输入文字单击输入文字单击输入文字单击输入文字</a:t>
            </a:r>
            <a:endParaRPr kumimoji="1" lang="en-US" altLang="zh-CN" sz="1600" dirty="0">
              <a:solidFill>
                <a:schemeClr val="accent5">
                  <a:lumMod val="75000"/>
                </a:schemeClr>
              </a:solidFill>
              <a:latin typeface="Microsoft YaHei" panose="020B0503020204020204" pitchFamily="34" charset="-122"/>
              <a:ea typeface="Microsoft YaHei" panose="020B0503020204020204" pitchFamily="34" charset="-122"/>
            </a:endParaRPr>
          </a:p>
        </p:txBody>
      </p:sp>
      <p:grpSp>
        <p:nvGrpSpPr>
          <p:cNvPr id="42" name="组合 41">
            <a:extLst>
              <a:ext uri="{FF2B5EF4-FFF2-40B4-BE49-F238E27FC236}">
                <a16:creationId xmlns:a16="http://schemas.microsoft.com/office/drawing/2014/main" id="{63F222B5-FFAA-4A84-695D-274BB063C1BB}"/>
              </a:ext>
            </a:extLst>
          </p:cNvPr>
          <p:cNvGrpSpPr/>
          <p:nvPr/>
        </p:nvGrpSpPr>
        <p:grpSpPr>
          <a:xfrm>
            <a:off x="1883554" y="750100"/>
            <a:ext cx="9753629" cy="2036354"/>
            <a:chOff x="1598584" y="816331"/>
            <a:chExt cx="9753629" cy="2036354"/>
          </a:xfrm>
        </p:grpSpPr>
        <p:sp>
          <p:nvSpPr>
            <p:cNvPr id="28" name="平行四边形 27">
              <a:extLst>
                <a:ext uri="{FF2B5EF4-FFF2-40B4-BE49-F238E27FC236}">
                  <a16:creationId xmlns:a16="http://schemas.microsoft.com/office/drawing/2014/main" id="{1E901003-9779-322F-6CAF-9FE2ADFD7342}"/>
                </a:ext>
              </a:extLst>
            </p:cNvPr>
            <p:cNvSpPr/>
            <p:nvPr/>
          </p:nvSpPr>
          <p:spPr>
            <a:xfrm>
              <a:off x="1984005" y="1098105"/>
              <a:ext cx="9368208" cy="1134895"/>
            </a:xfrm>
            <a:prstGeom prst="parallelogram">
              <a:avLst>
                <a:gd name="adj" fmla="val 11256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41" name="组合 40">
              <a:extLst>
                <a:ext uri="{FF2B5EF4-FFF2-40B4-BE49-F238E27FC236}">
                  <a16:creationId xmlns:a16="http://schemas.microsoft.com/office/drawing/2014/main" id="{358661DB-25A2-1EFB-C7A0-B5E1A7B5FDB1}"/>
                </a:ext>
              </a:extLst>
            </p:cNvPr>
            <p:cNvGrpSpPr/>
            <p:nvPr/>
          </p:nvGrpSpPr>
          <p:grpSpPr>
            <a:xfrm>
              <a:off x="1598584" y="816331"/>
              <a:ext cx="9473949" cy="2036354"/>
              <a:chOff x="1598584" y="816331"/>
              <a:chExt cx="9473949" cy="2036354"/>
            </a:xfrm>
          </p:grpSpPr>
          <p:sp>
            <p:nvSpPr>
              <p:cNvPr id="25" name="平行四边形 24">
                <a:extLst>
                  <a:ext uri="{FF2B5EF4-FFF2-40B4-BE49-F238E27FC236}">
                    <a16:creationId xmlns:a16="http://schemas.microsoft.com/office/drawing/2014/main" id="{D58AA9DC-4BB9-F6C8-B688-8B7790A0981E}"/>
                  </a:ext>
                </a:extLst>
              </p:cNvPr>
              <p:cNvSpPr/>
              <p:nvPr/>
            </p:nvSpPr>
            <p:spPr>
              <a:xfrm>
                <a:off x="2180335" y="1193783"/>
                <a:ext cx="8892198" cy="955808"/>
              </a:xfrm>
              <a:prstGeom prst="parallelogram">
                <a:avLst>
                  <a:gd name="adj" fmla="val 1125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椭圆 26">
                <a:extLst>
                  <a:ext uri="{FF2B5EF4-FFF2-40B4-BE49-F238E27FC236}">
                    <a16:creationId xmlns:a16="http://schemas.microsoft.com/office/drawing/2014/main" id="{8E836D07-22FD-2411-5C93-DFFDE33DE015}"/>
                  </a:ext>
                </a:extLst>
              </p:cNvPr>
              <p:cNvSpPr/>
              <p:nvPr/>
            </p:nvSpPr>
            <p:spPr>
              <a:xfrm>
                <a:off x="1647162" y="816331"/>
                <a:ext cx="1924714" cy="1924714"/>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48C5E966-120F-3125-A58A-008C983C6EA6}"/>
                  </a:ext>
                </a:extLst>
              </p:cNvPr>
              <p:cNvSpPr/>
              <p:nvPr/>
            </p:nvSpPr>
            <p:spPr>
              <a:xfrm>
                <a:off x="1754943" y="973677"/>
                <a:ext cx="1428427" cy="1428427"/>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200" dirty="0">
                    <a:solidFill>
                      <a:schemeClr val="accent6">
                        <a:lumMod val="20000"/>
                        <a:lumOff val="80000"/>
                      </a:schemeClr>
                    </a:solidFill>
                    <a:latin typeface="PangMenZhengDao" panose="02010600030101010101" pitchFamily="2" charset="-122"/>
                    <a:ea typeface="PangMenZhengDao" panose="02010600030101010101" pitchFamily="2" charset="-122"/>
                  </a:rPr>
                  <a:t>小结</a:t>
                </a:r>
              </a:p>
            </p:txBody>
          </p:sp>
          <p:sp>
            <p:nvSpPr>
              <p:cNvPr id="29" name="文本框 28">
                <a:extLst>
                  <a:ext uri="{FF2B5EF4-FFF2-40B4-BE49-F238E27FC236}">
                    <a16:creationId xmlns:a16="http://schemas.microsoft.com/office/drawing/2014/main" id="{1EF12DC5-9C10-F871-3544-D6C7459E078D}"/>
                  </a:ext>
                </a:extLst>
              </p:cNvPr>
              <p:cNvSpPr txBox="1"/>
              <p:nvPr/>
            </p:nvSpPr>
            <p:spPr>
              <a:xfrm>
                <a:off x="3752405" y="1342386"/>
                <a:ext cx="6373562" cy="646331"/>
              </a:xfrm>
              <a:prstGeom prst="rect">
                <a:avLst/>
              </a:prstGeom>
              <a:noFill/>
            </p:spPr>
            <p:txBody>
              <a:bodyPr wrap="squar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单击输入文字单击输入文字单击输入文字单击输入文字单击输入文字单击输入文字单击输入文字单击输入文字</a:t>
                </a:r>
              </a:p>
            </p:txBody>
          </p:sp>
          <p:sp>
            <p:nvSpPr>
              <p:cNvPr id="40" name="椭圆 39">
                <a:extLst>
                  <a:ext uri="{FF2B5EF4-FFF2-40B4-BE49-F238E27FC236}">
                    <a16:creationId xmlns:a16="http://schemas.microsoft.com/office/drawing/2014/main" id="{159BD75D-67FA-F542-C7AF-7D1CC8FC597F}"/>
                  </a:ext>
                </a:extLst>
              </p:cNvPr>
              <p:cNvSpPr/>
              <p:nvPr/>
            </p:nvSpPr>
            <p:spPr>
              <a:xfrm>
                <a:off x="1598584" y="927971"/>
                <a:ext cx="1924714" cy="1924714"/>
              </a:xfrm>
              <a:prstGeom prst="ellipse">
                <a:avLst/>
              </a:prstGeom>
              <a:no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95D745D4-09D3-C14A-F77C-6973F742A4AD}"/>
                  </a:ext>
                </a:extLst>
              </p:cNvPr>
              <p:cNvSpPr/>
              <p:nvPr/>
            </p:nvSpPr>
            <p:spPr>
              <a:xfrm>
                <a:off x="2035143" y="1209962"/>
                <a:ext cx="1342480" cy="1335861"/>
              </a:xfrm>
              <a:prstGeom prst="ellipse">
                <a:avLst/>
              </a:prstGeom>
              <a:noFill/>
              <a:ln w="285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3200" dirty="0">
                  <a:solidFill>
                    <a:schemeClr val="accent6">
                      <a:lumMod val="20000"/>
                      <a:lumOff val="80000"/>
                    </a:schemeClr>
                  </a:solidFill>
                  <a:latin typeface="PangMenZhengDao" panose="02010600030101010101" pitchFamily="2" charset="-122"/>
                  <a:ea typeface="PangMenZhengDao" panose="02010600030101010101" pitchFamily="2" charset="-122"/>
                </a:endParaRPr>
              </a:p>
            </p:txBody>
          </p:sp>
        </p:grpSp>
      </p:grpSp>
      <p:sp>
        <p:nvSpPr>
          <p:cNvPr id="43" name="矩形 42">
            <a:extLst>
              <a:ext uri="{FF2B5EF4-FFF2-40B4-BE49-F238E27FC236}">
                <a16:creationId xmlns:a16="http://schemas.microsoft.com/office/drawing/2014/main" id="{C92EFC96-F169-0D8E-67AF-A486A97E68E9}"/>
              </a:ext>
            </a:extLst>
          </p:cNvPr>
          <p:cNvSpPr/>
          <p:nvPr/>
        </p:nvSpPr>
        <p:spPr>
          <a:xfrm rot="10800000">
            <a:off x="-919771" y="6267678"/>
            <a:ext cx="4957146" cy="82908"/>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a:extLst>
              <a:ext uri="{FF2B5EF4-FFF2-40B4-BE49-F238E27FC236}">
                <a16:creationId xmlns:a16="http://schemas.microsoft.com/office/drawing/2014/main" id="{AA0523D4-6DF5-B7AE-FF2B-CAF29FB33B80}"/>
              </a:ext>
            </a:extLst>
          </p:cNvPr>
          <p:cNvSpPr/>
          <p:nvPr/>
        </p:nvSpPr>
        <p:spPr>
          <a:xfrm rot="10800000">
            <a:off x="-2478573" y="6469252"/>
            <a:ext cx="4957146" cy="82908"/>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矩形 44">
            <a:extLst>
              <a:ext uri="{FF2B5EF4-FFF2-40B4-BE49-F238E27FC236}">
                <a16:creationId xmlns:a16="http://schemas.microsoft.com/office/drawing/2014/main" id="{F8EF8EA0-1DA4-0545-75E7-A1BA83536DBA}"/>
              </a:ext>
            </a:extLst>
          </p:cNvPr>
          <p:cNvSpPr/>
          <p:nvPr/>
        </p:nvSpPr>
        <p:spPr>
          <a:xfrm rot="10800000">
            <a:off x="8768383" y="2724725"/>
            <a:ext cx="4957146" cy="82908"/>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a:extLst>
              <a:ext uri="{FF2B5EF4-FFF2-40B4-BE49-F238E27FC236}">
                <a16:creationId xmlns:a16="http://schemas.microsoft.com/office/drawing/2014/main" id="{F2CF8960-9C50-DB23-D01E-F8B8BE00F9E0}"/>
              </a:ext>
            </a:extLst>
          </p:cNvPr>
          <p:cNvSpPr/>
          <p:nvPr/>
        </p:nvSpPr>
        <p:spPr>
          <a:xfrm rot="10800000">
            <a:off x="9569175" y="2509945"/>
            <a:ext cx="4957146" cy="82908"/>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86344054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2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blinds(horizontal)">
                                      <p:cBhvr>
                                        <p:cTn id="12" dur="500"/>
                                        <p:tgtEl>
                                          <p:spTgt spid="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
                                            <p:txEl>
                                              <p:pRg st="1" end="1"/>
                                            </p:txEl>
                                          </p:spTgt>
                                        </p:tgtEl>
                                        <p:attrNameLst>
                                          <p:attrName>style.visibility</p:attrName>
                                        </p:attrNameLst>
                                      </p:cBhvr>
                                      <p:to>
                                        <p:strVal val="visible"/>
                                      </p:to>
                                    </p:set>
                                    <p:animEffect transition="in" filter="blinds(horizontal)">
                                      <p:cBhvr>
                                        <p:cTn id="17" dur="500"/>
                                        <p:tgtEl>
                                          <p:spTgt spid="3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xEl>
                                              <p:pRg st="2" end="2"/>
                                            </p:txEl>
                                          </p:spTgt>
                                        </p:tgtEl>
                                        <p:attrNameLst>
                                          <p:attrName>style.visibility</p:attrName>
                                        </p:attrNameLst>
                                      </p:cBhvr>
                                      <p:to>
                                        <p:strVal val="visible"/>
                                      </p:to>
                                    </p:set>
                                    <p:animEffect transition="in" filter="blinds(horizontal)">
                                      <p:cBhvr>
                                        <p:cTn id="22" dur="500"/>
                                        <p:tgtEl>
                                          <p:spTgt spid="3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
                                            <p:txEl>
                                              <p:pRg st="0" end="0"/>
                                            </p:txEl>
                                          </p:spTgt>
                                        </p:tgtEl>
                                        <p:attrNameLst>
                                          <p:attrName>style.visibility</p:attrName>
                                        </p:attrNameLst>
                                      </p:cBhvr>
                                      <p:to>
                                        <p:strVal val="visible"/>
                                      </p:to>
                                    </p:set>
                                    <p:animEffect transition="in" filter="blinds(horizontal)">
                                      <p:cBhvr>
                                        <p:cTn id="27" dur="500"/>
                                        <p:tgtEl>
                                          <p:spTgt spid="3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xEl>
                                              <p:pRg st="1" end="1"/>
                                            </p:txEl>
                                          </p:spTgt>
                                        </p:tgtEl>
                                        <p:attrNameLst>
                                          <p:attrName>style.visibility</p:attrName>
                                        </p:attrNameLst>
                                      </p:cBhvr>
                                      <p:to>
                                        <p:strVal val="visible"/>
                                      </p:to>
                                    </p:set>
                                    <p:animEffect transition="in" filter="blinds(horizontal)">
                                      <p:cBhvr>
                                        <p:cTn id="32" dur="500"/>
                                        <p:tgtEl>
                                          <p:spTgt spid="3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animEffect transition="in" filter="blinds(horizontal)">
                                      <p:cBhvr>
                                        <p:cTn id="37" dur="500"/>
                                        <p:tgtEl>
                                          <p:spTgt spid="3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2CA66-88EB-0112-5CFD-A0050307810A}"/>
              </a:ext>
            </a:extLst>
          </p:cNvPr>
          <p:cNvSpPr>
            <a:spLocks noGrp="1"/>
          </p:cNvSpPr>
          <p:nvPr>
            <p:ph type="title" idx="4294967295"/>
          </p:nvPr>
        </p:nvSpPr>
        <p:spPr>
          <a:xfrm>
            <a:off x="4027147" y="3235743"/>
            <a:ext cx="7325066" cy="1298586"/>
          </a:xfrm>
          <a:noFill/>
        </p:spPr>
        <p:txBody>
          <a:bodyPr anchor="b">
            <a:noAutofit/>
          </a:bodyPr>
          <a:lstStyle/>
          <a:p>
            <a:r>
              <a:rPr kumimoji="1" lang="zh-CN" altLang="en-US" sz="6600" dirty="0">
                <a:solidFill>
                  <a:schemeClr val="bg1"/>
                </a:solidFill>
              </a:rPr>
              <a:t>建议与总结</a:t>
            </a:r>
          </a:p>
        </p:txBody>
      </p:sp>
      <p:sp>
        <p:nvSpPr>
          <p:cNvPr id="4" name="文本占位符 3">
            <a:extLst>
              <a:ext uri="{FF2B5EF4-FFF2-40B4-BE49-F238E27FC236}">
                <a16:creationId xmlns:a16="http://schemas.microsoft.com/office/drawing/2014/main" id="{686118D7-D103-EC70-1C7B-B10F5954FB95}"/>
              </a:ext>
            </a:extLst>
          </p:cNvPr>
          <p:cNvSpPr>
            <a:spLocks noGrp="1"/>
          </p:cNvSpPr>
          <p:nvPr>
            <p:ph type="body" sz="quarter" idx="4294967295"/>
          </p:nvPr>
        </p:nvSpPr>
        <p:spPr>
          <a:xfrm>
            <a:off x="803275" y="2652963"/>
            <a:ext cx="3141747" cy="2214563"/>
          </a:xfrm>
        </p:spPr>
        <p:txBody>
          <a:bodyPr anchor="b">
            <a:noAutofit/>
          </a:bodyPr>
          <a:lstStyle/>
          <a:p>
            <a:pPr marL="0" indent="0" algn="r">
              <a:buNone/>
            </a:pPr>
            <a:r>
              <a:rPr kumimoji="1" lang="en-US" altLang="zh-CN" sz="16600" dirty="0">
                <a:solidFill>
                  <a:schemeClr val="accent4"/>
                </a:solidFill>
                <a:latin typeface="PangMenZhengDao" panose="02010600030101010101" pitchFamily="2" charset="-122"/>
                <a:ea typeface="PangMenZhengDao" panose="02010600030101010101" pitchFamily="2" charset="-122"/>
              </a:rPr>
              <a:t>05</a:t>
            </a:r>
            <a:endParaRPr kumimoji="1" lang="zh-CN" altLang="en-US" sz="16600" dirty="0">
              <a:solidFill>
                <a:schemeClr val="accent4"/>
              </a:solidFill>
              <a:latin typeface="PangMenZhengDao" panose="02010600030101010101" pitchFamily="2" charset="-122"/>
              <a:ea typeface="PangMenZhengDao" panose="02010600030101010101" pitchFamily="2" charset="-122"/>
            </a:endParaRPr>
          </a:p>
        </p:txBody>
      </p:sp>
    </p:spTree>
    <p:extLst>
      <p:ext uri="{BB962C8B-B14F-4D97-AF65-F5344CB8AC3E}">
        <p14:creationId xmlns:p14="http://schemas.microsoft.com/office/powerpoint/2010/main" val="191217676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DAD5B5E5-731C-5264-46CC-EC093B58607A}"/>
              </a:ext>
            </a:extLst>
          </p:cNvPr>
          <p:cNvGrpSpPr/>
          <p:nvPr/>
        </p:nvGrpSpPr>
        <p:grpSpPr>
          <a:xfrm rot="10800000">
            <a:off x="5699678" y="5885572"/>
            <a:ext cx="5216685" cy="2795927"/>
            <a:chOff x="3476299" y="-1220257"/>
            <a:chExt cx="5216685" cy="2795927"/>
          </a:xfrm>
        </p:grpSpPr>
        <p:sp>
          <p:nvSpPr>
            <p:cNvPr id="49" name="矩形 48">
              <a:extLst>
                <a:ext uri="{FF2B5EF4-FFF2-40B4-BE49-F238E27FC236}">
                  <a16:creationId xmlns:a16="http://schemas.microsoft.com/office/drawing/2014/main" id="{9A6F6C4F-4CAA-661F-F131-1D81ADCCA5D7}"/>
                </a:ext>
              </a:extLst>
            </p:cNvPr>
            <p:cNvSpPr/>
            <p:nvPr/>
          </p:nvSpPr>
          <p:spPr>
            <a:xfrm rot="8302980">
              <a:off x="3781404" y="-326506"/>
              <a:ext cx="2207410" cy="1715473"/>
            </a:xfrm>
            <a:prstGeom prst="rect">
              <a:avLst/>
            </a:prstGeom>
            <a:noFill/>
            <a:ln w="571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矩形 49">
              <a:extLst>
                <a:ext uri="{FF2B5EF4-FFF2-40B4-BE49-F238E27FC236}">
                  <a16:creationId xmlns:a16="http://schemas.microsoft.com/office/drawing/2014/main" id="{2BD515BA-1C75-9B34-3689-6C9A44C58689}"/>
                </a:ext>
              </a:extLst>
            </p:cNvPr>
            <p:cNvSpPr/>
            <p:nvPr/>
          </p:nvSpPr>
          <p:spPr>
            <a:xfrm rot="8302980">
              <a:off x="4997876" y="-800034"/>
              <a:ext cx="2000207" cy="1948715"/>
            </a:xfrm>
            <a:prstGeom prst="rect">
              <a:avLst/>
            </a:prstGeom>
            <a:no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1" name="矩形 50">
              <a:extLst>
                <a:ext uri="{FF2B5EF4-FFF2-40B4-BE49-F238E27FC236}">
                  <a16:creationId xmlns:a16="http://schemas.microsoft.com/office/drawing/2014/main" id="{C97E75A3-AF24-402D-C691-7AA195B45352}"/>
                </a:ext>
              </a:extLst>
            </p:cNvPr>
            <p:cNvSpPr/>
            <p:nvPr/>
          </p:nvSpPr>
          <p:spPr>
            <a:xfrm rot="8302980">
              <a:off x="5758405" y="-139803"/>
              <a:ext cx="1456759" cy="1715473"/>
            </a:xfrm>
            <a:prstGeom prst="rect">
              <a:avLst/>
            </a:prstGeom>
            <a:noFill/>
            <a:ln w="571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矩形 51">
              <a:extLst>
                <a:ext uri="{FF2B5EF4-FFF2-40B4-BE49-F238E27FC236}">
                  <a16:creationId xmlns:a16="http://schemas.microsoft.com/office/drawing/2014/main" id="{D355F6D3-C03B-F123-92FD-64CA5A958476}"/>
                </a:ext>
              </a:extLst>
            </p:cNvPr>
            <p:cNvSpPr/>
            <p:nvPr/>
          </p:nvSpPr>
          <p:spPr>
            <a:xfrm rot="8302980">
              <a:off x="6692777" y="-707462"/>
              <a:ext cx="2000207" cy="1044981"/>
            </a:xfrm>
            <a:prstGeom prst="rect">
              <a:avLst/>
            </a:prstGeom>
            <a:noFill/>
            <a:ln w="5715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 name="矩形 52">
              <a:extLst>
                <a:ext uri="{FF2B5EF4-FFF2-40B4-BE49-F238E27FC236}">
                  <a16:creationId xmlns:a16="http://schemas.microsoft.com/office/drawing/2014/main" id="{20C7D8FA-D75D-7477-7332-05254FD0083F}"/>
                </a:ext>
              </a:extLst>
            </p:cNvPr>
            <p:cNvSpPr/>
            <p:nvPr/>
          </p:nvSpPr>
          <p:spPr>
            <a:xfrm rot="8302980">
              <a:off x="3476299" y="-1220257"/>
              <a:ext cx="970905" cy="1948715"/>
            </a:xfrm>
            <a:prstGeom prst="rect">
              <a:avLst/>
            </a:prstGeom>
            <a:no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2" name="文本占位符 1">
            <a:extLst>
              <a:ext uri="{FF2B5EF4-FFF2-40B4-BE49-F238E27FC236}">
                <a16:creationId xmlns:a16="http://schemas.microsoft.com/office/drawing/2014/main" id="{ABF44DAA-73A1-8530-4299-8B4C3E903E43}"/>
              </a:ext>
            </a:extLst>
          </p:cNvPr>
          <p:cNvSpPr>
            <a:spLocks noGrp="1"/>
          </p:cNvSpPr>
          <p:nvPr>
            <p:ph type="body" sz="quarter" idx="13"/>
          </p:nvPr>
        </p:nvSpPr>
        <p:spPr/>
        <p:txBody>
          <a:bodyPr/>
          <a:lstStyle/>
          <a:p>
            <a:r>
              <a:rPr kumimoji="1" lang="en-US" altLang="zh-CN" dirty="0"/>
              <a:t>05</a:t>
            </a:r>
            <a:r>
              <a:rPr kumimoji="1" lang="zh-CN" altLang="en-US" dirty="0"/>
              <a:t>建议与总结</a:t>
            </a:r>
          </a:p>
        </p:txBody>
      </p:sp>
      <p:sp>
        <p:nvSpPr>
          <p:cNvPr id="35" name="平行四边形 34">
            <a:extLst>
              <a:ext uri="{FF2B5EF4-FFF2-40B4-BE49-F238E27FC236}">
                <a16:creationId xmlns:a16="http://schemas.microsoft.com/office/drawing/2014/main" id="{4D8E9F63-D8B2-4DF3-FD8B-27C98D1D03F4}"/>
              </a:ext>
            </a:extLst>
          </p:cNvPr>
          <p:cNvSpPr/>
          <p:nvPr/>
        </p:nvSpPr>
        <p:spPr>
          <a:xfrm>
            <a:off x="8505645" y="877054"/>
            <a:ext cx="4744529" cy="690113"/>
          </a:xfrm>
          <a:prstGeom prst="parallelogram">
            <a:avLst>
              <a:gd name="adj" fmla="val 11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600" dirty="0">
                <a:solidFill>
                  <a:schemeClr val="accent6">
                    <a:lumMod val="20000"/>
                    <a:lumOff val="80000"/>
                  </a:schemeClr>
                </a:solidFill>
                <a:latin typeface="PangMenZhengDao" panose="02010600030101010101" pitchFamily="2" charset="-122"/>
                <a:ea typeface="PangMenZhengDao" panose="02010600030101010101" pitchFamily="2" charset="-122"/>
              </a:rPr>
              <a:t>建议</a:t>
            </a:r>
          </a:p>
        </p:txBody>
      </p:sp>
      <p:sp>
        <p:nvSpPr>
          <p:cNvPr id="36" name="平行四边形 35">
            <a:extLst>
              <a:ext uri="{FF2B5EF4-FFF2-40B4-BE49-F238E27FC236}">
                <a16:creationId xmlns:a16="http://schemas.microsoft.com/office/drawing/2014/main" id="{9FE02B54-C2E1-EDBF-703F-C516B24A02C0}"/>
              </a:ext>
            </a:extLst>
          </p:cNvPr>
          <p:cNvSpPr/>
          <p:nvPr/>
        </p:nvSpPr>
        <p:spPr>
          <a:xfrm>
            <a:off x="9548176" y="1673524"/>
            <a:ext cx="4744529" cy="118447"/>
          </a:xfrm>
          <a:prstGeom prst="parallelogram">
            <a:avLst>
              <a:gd name="adj" fmla="val 11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3200" dirty="0">
              <a:latin typeface="PangMenZhengDao" panose="02010600030101010101" pitchFamily="2" charset="-122"/>
              <a:ea typeface="PangMenZhengDao" panose="02010600030101010101" pitchFamily="2" charset="-122"/>
            </a:endParaRPr>
          </a:p>
        </p:txBody>
      </p:sp>
      <p:pic>
        <p:nvPicPr>
          <p:cNvPr id="38" name="图形 37" descr="集体讨论">
            <a:extLst>
              <a:ext uri="{FF2B5EF4-FFF2-40B4-BE49-F238E27FC236}">
                <a16:creationId xmlns:a16="http://schemas.microsoft.com/office/drawing/2014/main" id="{FC954E98-6DF9-470C-F3B6-9BEBE3A47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9220" y="2270202"/>
            <a:ext cx="1519822" cy="1519822"/>
          </a:xfrm>
          <a:prstGeom prst="rect">
            <a:avLst/>
          </a:prstGeom>
        </p:spPr>
      </p:pic>
      <p:pic>
        <p:nvPicPr>
          <p:cNvPr id="40" name="图形 39" descr="文档">
            <a:extLst>
              <a:ext uri="{FF2B5EF4-FFF2-40B4-BE49-F238E27FC236}">
                <a16:creationId xmlns:a16="http://schemas.microsoft.com/office/drawing/2014/main" id="{9E240A1B-3329-CEE1-3374-C293026D22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449" y="5086618"/>
            <a:ext cx="1150840" cy="1150840"/>
          </a:xfrm>
          <a:prstGeom prst="rect">
            <a:avLst/>
          </a:prstGeom>
        </p:spPr>
      </p:pic>
      <p:grpSp>
        <p:nvGrpSpPr>
          <p:cNvPr id="47" name="组合 46">
            <a:extLst>
              <a:ext uri="{FF2B5EF4-FFF2-40B4-BE49-F238E27FC236}">
                <a16:creationId xmlns:a16="http://schemas.microsoft.com/office/drawing/2014/main" id="{C352F68A-A84B-3835-5EC4-1DF2CE3BA5CD}"/>
              </a:ext>
            </a:extLst>
          </p:cNvPr>
          <p:cNvGrpSpPr/>
          <p:nvPr/>
        </p:nvGrpSpPr>
        <p:grpSpPr>
          <a:xfrm>
            <a:off x="3476299" y="-1220257"/>
            <a:ext cx="5216685" cy="2795927"/>
            <a:chOff x="3476299" y="-1220257"/>
            <a:chExt cx="5216685" cy="2795927"/>
          </a:xfrm>
        </p:grpSpPr>
        <p:sp>
          <p:nvSpPr>
            <p:cNvPr id="41" name="矩形 40">
              <a:extLst>
                <a:ext uri="{FF2B5EF4-FFF2-40B4-BE49-F238E27FC236}">
                  <a16:creationId xmlns:a16="http://schemas.microsoft.com/office/drawing/2014/main" id="{AF950E12-9BB5-CA7D-5F1D-266C524CE2C2}"/>
                </a:ext>
              </a:extLst>
            </p:cNvPr>
            <p:cNvSpPr/>
            <p:nvPr/>
          </p:nvSpPr>
          <p:spPr>
            <a:xfrm rot="8302980">
              <a:off x="3781404" y="-326506"/>
              <a:ext cx="2207410" cy="1715473"/>
            </a:xfrm>
            <a:prstGeom prst="rect">
              <a:avLst/>
            </a:prstGeom>
            <a:noFill/>
            <a:ln w="571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2" name="矩形 41">
              <a:extLst>
                <a:ext uri="{FF2B5EF4-FFF2-40B4-BE49-F238E27FC236}">
                  <a16:creationId xmlns:a16="http://schemas.microsoft.com/office/drawing/2014/main" id="{EC7DABA2-435C-9874-0A23-64C0E3C8A249}"/>
                </a:ext>
              </a:extLst>
            </p:cNvPr>
            <p:cNvSpPr/>
            <p:nvPr/>
          </p:nvSpPr>
          <p:spPr>
            <a:xfrm rot="8302980">
              <a:off x="4997876" y="-800034"/>
              <a:ext cx="2000207" cy="1948715"/>
            </a:xfrm>
            <a:prstGeom prst="rect">
              <a:avLst/>
            </a:prstGeom>
            <a:no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矩形 42">
              <a:extLst>
                <a:ext uri="{FF2B5EF4-FFF2-40B4-BE49-F238E27FC236}">
                  <a16:creationId xmlns:a16="http://schemas.microsoft.com/office/drawing/2014/main" id="{7C5C1F3E-514C-9A14-6A9F-79A3C2310A2D}"/>
                </a:ext>
              </a:extLst>
            </p:cNvPr>
            <p:cNvSpPr/>
            <p:nvPr/>
          </p:nvSpPr>
          <p:spPr>
            <a:xfrm rot="8302980">
              <a:off x="5758405" y="-139803"/>
              <a:ext cx="1456759" cy="1715473"/>
            </a:xfrm>
            <a:prstGeom prst="rect">
              <a:avLst/>
            </a:prstGeom>
            <a:noFill/>
            <a:ln w="571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a:extLst>
                <a:ext uri="{FF2B5EF4-FFF2-40B4-BE49-F238E27FC236}">
                  <a16:creationId xmlns:a16="http://schemas.microsoft.com/office/drawing/2014/main" id="{AF5794CA-4FCB-C215-0E1E-E1689E98DACB}"/>
                </a:ext>
              </a:extLst>
            </p:cNvPr>
            <p:cNvSpPr/>
            <p:nvPr/>
          </p:nvSpPr>
          <p:spPr>
            <a:xfrm rot="8302980">
              <a:off x="6692777" y="-707462"/>
              <a:ext cx="2000207" cy="1044981"/>
            </a:xfrm>
            <a:prstGeom prst="rect">
              <a:avLst/>
            </a:prstGeom>
            <a:noFill/>
            <a:ln w="5715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a:extLst>
                <a:ext uri="{FF2B5EF4-FFF2-40B4-BE49-F238E27FC236}">
                  <a16:creationId xmlns:a16="http://schemas.microsoft.com/office/drawing/2014/main" id="{DBC1C7CA-5638-9C1E-6A42-480F4D99F090}"/>
                </a:ext>
              </a:extLst>
            </p:cNvPr>
            <p:cNvSpPr/>
            <p:nvPr/>
          </p:nvSpPr>
          <p:spPr>
            <a:xfrm rot="8302980">
              <a:off x="3476299" y="-1220257"/>
              <a:ext cx="970905" cy="1948715"/>
            </a:xfrm>
            <a:prstGeom prst="rect">
              <a:avLst/>
            </a:prstGeom>
            <a:no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58" name="组合 57">
            <a:extLst>
              <a:ext uri="{FF2B5EF4-FFF2-40B4-BE49-F238E27FC236}">
                <a16:creationId xmlns:a16="http://schemas.microsoft.com/office/drawing/2014/main" id="{005B104F-5F62-8BAA-3B4A-0F04EE5DF0BB}"/>
              </a:ext>
            </a:extLst>
          </p:cNvPr>
          <p:cNvGrpSpPr/>
          <p:nvPr/>
        </p:nvGrpSpPr>
        <p:grpSpPr>
          <a:xfrm>
            <a:off x="803275" y="2136943"/>
            <a:ext cx="8609013" cy="2165979"/>
            <a:chOff x="803275" y="2136943"/>
            <a:chExt cx="8609013" cy="2165979"/>
          </a:xfrm>
        </p:grpSpPr>
        <p:grpSp>
          <p:nvGrpSpPr>
            <p:cNvPr id="16" name="组合 15">
              <a:extLst>
                <a:ext uri="{FF2B5EF4-FFF2-40B4-BE49-F238E27FC236}">
                  <a16:creationId xmlns:a16="http://schemas.microsoft.com/office/drawing/2014/main" id="{ECCBD249-5C2C-A7F7-750F-72606440DB24}"/>
                </a:ext>
              </a:extLst>
            </p:cNvPr>
            <p:cNvGrpSpPr/>
            <p:nvPr/>
          </p:nvGrpSpPr>
          <p:grpSpPr>
            <a:xfrm>
              <a:off x="803275" y="2136943"/>
              <a:ext cx="8609013" cy="2165979"/>
              <a:chOff x="1239864" y="2152357"/>
              <a:chExt cx="9528344" cy="2064433"/>
            </a:xfrm>
            <a:effectLst/>
          </p:grpSpPr>
          <p:sp>
            <p:nvSpPr>
              <p:cNvPr id="12" name="任意形状 11">
                <a:extLst>
                  <a:ext uri="{FF2B5EF4-FFF2-40B4-BE49-F238E27FC236}">
                    <a16:creationId xmlns:a16="http://schemas.microsoft.com/office/drawing/2014/main" id="{1A1D427A-0DB5-ABDB-B85E-E8A76050E421}"/>
                  </a:ext>
                </a:extLst>
              </p:cNvPr>
              <p:cNvSpPr/>
              <p:nvPr/>
            </p:nvSpPr>
            <p:spPr>
              <a:xfrm>
                <a:off x="1239864" y="2641209"/>
                <a:ext cx="2993230" cy="1575581"/>
              </a:xfrm>
              <a:custGeom>
                <a:avLst/>
                <a:gdLst>
                  <a:gd name="connsiteX0" fmla="*/ 0 w 2993230"/>
                  <a:gd name="connsiteY0" fmla="*/ 0 h 1575581"/>
                  <a:gd name="connsiteX1" fmla="*/ 2993230 w 2993230"/>
                  <a:gd name="connsiteY1" fmla="*/ 0 h 1575581"/>
                  <a:gd name="connsiteX2" fmla="*/ 2993230 w 2993230"/>
                  <a:gd name="connsiteY2" fmla="*/ 1575581 h 1575581"/>
                  <a:gd name="connsiteX3" fmla="*/ 0 w 2993230"/>
                  <a:gd name="connsiteY3" fmla="*/ 1575581 h 1575581"/>
                  <a:gd name="connsiteX4" fmla="*/ 493314 w 2993230"/>
                  <a:gd name="connsiteY4" fmla="*/ 787791 h 157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230" h="1575581">
                    <a:moveTo>
                      <a:pt x="0" y="0"/>
                    </a:moveTo>
                    <a:lnTo>
                      <a:pt x="2993230" y="0"/>
                    </a:lnTo>
                    <a:lnTo>
                      <a:pt x="2993230" y="1575581"/>
                    </a:lnTo>
                    <a:lnTo>
                      <a:pt x="0" y="1575581"/>
                    </a:lnTo>
                    <a:lnTo>
                      <a:pt x="493314" y="787791"/>
                    </a:lnTo>
                    <a:close/>
                  </a:path>
                </a:pathLst>
              </a:cu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solidFill>
                </a:endParaRPr>
              </a:p>
            </p:txBody>
          </p:sp>
          <p:sp>
            <p:nvSpPr>
              <p:cNvPr id="3" name="矩形 2">
                <a:extLst>
                  <a:ext uri="{FF2B5EF4-FFF2-40B4-BE49-F238E27FC236}">
                    <a16:creationId xmlns:a16="http://schemas.microsoft.com/office/drawing/2014/main" id="{3703DE00-1B70-A9FB-BD94-4DE8BFEE5C97}"/>
                  </a:ext>
                </a:extLst>
              </p:cNvPr>
              <p:cNvSpPr/>
              <p:nvPr/>
            </p:nvSpPr>
            <p:spPr>
              <a:xfrm>
                <a:off x="3678091" y="2152357"/>
                <a:ext cx="7090117" cy="1575581"/>
              </a:xfrm>
              <a:prstGeom prst="rect">
                <a:avLst/>
              </a:prstGeom>
              <a:solidFill>
                <a:schemeClr val="accent2"/>
              </a:solidFill>
              <a:ln>
                <a:noFill/>
              </a:ln>
              <a:effectLst>
                <a:outerShdw blurRad="144399" dist="426774"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A8E0A0AD-C1BB-15D0-5902-775F0AC3F294}"/>
                  </a:ext>
                </a:extLst>
              </p:cNvPr>
              <p:cNvSpPr/>
              <p:nvPr/>
            </p:nvSpPr>
            <p:spPr>
              <a:xfrm flipH="1">
                <a:off x="3678089" y="3727938"/>
                <a:ext cx="555005" cy="488852"/>
              </a:xfrm>
              <a:custGeom>
                <a:avLst/>
                <a:gdLst>
                  <a:gd name="connsiteX0" fmla="*/ 555005 w 555005"/>
                  <a:gd name="connsiteY0" fmla="*/ 0 h 488852"/>
                  <a:gd name="connsiteX1" fmla="*/ 0 w 555005"/>
                  <a:gd name="connsiteY1" fmla="*/ 0 h 488852"/>
                  <a:gd name="connsiteX2" fmla="*/ 0 w 555005"/>
                  <a:gd name="connsiteY2" fmla="*/ 488852 h 488852"/>
                  <a:gd name="connsiteX3" fmla="*/ 9006 w 555005"/>
                  <a:gd name="connsiteY3" fmla="*/ 488852 h 488852"/>
                </a:gdLst>
                <a:ahLst/>
                <a:cxnLst>
                  <a:cxn ang="0">
                    <a:pos x="connsiteX0" y="connsiteY0"/>
                  </a:cxn>
                  <a:cxn ang="0">
                    <a:pos x="connsiteX1" y="connsiteY1"/>
                  </a:cxn>
                  <a:cxn ang="0">
                    <a:pos x="connsiteX2" y="connsiteY2"/>
                  </a:cxn>
                  <a:cxn ang="0">
                    <a:pos x="connsiteX3" y="connsiteY3"/>
                  </a:cxn>
                </a:cxnLst>
                <a:rect l="l" t="t" r="r" b="b"/>
                <a:pathLst>
                  <a:path w="555005" h="488852">
                    <a:moveTo>
                      <a:pt x="555005" y="0"/>
                    </a:moveTo>
                    <a:lnTo>
                      <a:pt x="0" y="0"/>
                    </a:lnTo>
                    <a:lnTo>
                      <a:pt x="0" y="488852"/>
                    </a:lnTo>
                    <a:lnTo>
                      <a:pt x="9006" y="488852"/>
                    </a:lnTo>
                    <a:close/>
                  </a:path>
                </a:pathLst>
              </a:cu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
          <p:nvSpPr>
            <p:cNvPr id="31" name="文本框 30">
              <a:extLst>
                <a:ext uri="{FF2B5EF4-FFF2-40B4-BE49-F238E27FC236}">
                  <a16:creationId xmlns:a16="http://schemas.microsoft.com/office/drawing/2014/main" id="{2123A285-394C-9625-B39F-BDA22DACCD24}"/>
                </a:ext>
              </a:extLst>
            </p:cNvPr>
            <p:cNvSpPr txBox="1"/>
            <p:nvPr/>
          </p:nvSpPr>
          <p:spPr>
            <a:xfrm>
              <a:off x="3256979" y="2304867"/>
              <a:ext cx="5928768" cy="1289905"/>
            </a:xfrm>
            <a:prstGeom prst="rect">
              <a:avLst/>
            </a:prstGeom>
            <a:noFill/>
          </p:spPr>
          <p:txBody>
            <a:bodyPr wrap="square" rtlCol="0">
              <a:spAutoFit/>
            </a:bodyPr>
            <a:lstStyle/>
            <a:p>
              <a:pPr>
                <a:lnSpc>
                  <a:spcPct val="150000"/>
                </a:lnSpc>
              </a:pPr>
              <a:r>
                <a:rPr kumimoji="1" lang="zh-CN" altLang="en-US" dirty="0">
                  <a:solidFill>
                    <a:schemeClr val="bg1"/>
                  </a:solidFill>
                  <a:latin typeface="Microsoft YaHei" panose="020B0503020204020204" pitchFamily="34" charset="-122"/>
                  <a:ea typeface="Microsoft YaHei" panose="020B0503020204020204" pitchFamily="34" charset="-122"/>
                </a:rPr>
                <a:t>单击输入文字单击输入文字单击输入文字单击输入文字单击输入文字单击输入文字单击输入文字单击输入文字单击输入文字单击输入文字单击输入文字</a:t>
              </a:r>
            </a:p>
          </p:txBody>
        </p:sp>
        <p:sp>
          <p:nvSpPr>
            <p:cNvPr id="33" name="文本框 32">
              <a:extLst>
                <a:ext uri="{FF2B5EF4-FFF2-40B4-BE49-F238E27FC236}">
                  <a16:creationId xmlns:a16="http://schemas.microsoft.com/office/drawing/2014/main" id="{4EB77D8D-EA8E-E03E-B7AA-EBF476987C67}"/>
                </a:ext>
              </a:extLst>
            </p:cNvPr>
            <p:cNvSpPr txBox="1"/>
            <p:nvPr/>
          </p:nvSpPr>
          <p:spPr>
            <a:xfrm>
              <a:off x="1842774" y="2938477"/>
              <a:ext cx="1288842" cy="1015663"/>
            </a:xfrm>
            <a:prstGeom prst="rect">
              <a:avLst/>
            </a:prstGeom>
            <a:noFill/>
          </p:spPr>
          <p:txBody>
            <a:bodyPr wrap="square" rtlCol="0">
              <a:spAutoFit/>
            </a:bodyPr>
            <a:lstStyle/>
            <a:p>
              <a:r>
                <a:rPr kumimoji="1" lang="en-US" altLang="zh-CN" sz="6000" dirty="0">
                  <a:solidFill>
                    <a:schemeClr val="accent2">
                      <a:lumMod val="75000"/>
                    </a:schemeClr>
                  </a:solidFill>
                  <a:latin typeface="PangMenZhengDao" panose="02010600030101010101" pitchFamily="2" charset="-122"/>
                  <a:ea typeface="PangMenZhengDao" panose="02010600030101010101" pitchFamily="2" charset="-122"/>
                </a:rPr>
                <a:t>01</a:t>
              </a:r>
              <a:endParaRPr kumimoji="1" lang="zh-CN" altLang="en-US" sz="6000" dirty="0">
                <a:solidFill>
                  <a:schemeClr val="accent2">
                    <a:lumMod val="75000"/>
                  </a:schemeClr>
                </a:solidFill>
                <a:latin typeface="PangMenZhengDao" panose="02010600030101010101" pitchFamily="2" charset="-122"/>
                <a:ea typeface="PangMenZhengDao" panose="02010600030101010101" pitchFamily="2" charset="-122"/>
              </a:endParaRPr>
            </a:p>
          </p:txBody>
        </p:sp>
        <p:sp>
          <p:nvSpPr>
            <p:cNvPr id="56" name="任意形状 55">
              <a:extLst>
                <a:ext uri="{FF2B5EF4-FFF2-40B4-BE49-F238E27FC236}">
                  <a16:creationId xmlns:a16="http://schemas.microsoft.com/office/drawing/2014/main" id="{399B9383-3DB9-2647-978C-DC686E794228}"/>
                </a:ext>
              </a:extLst>
            </p:cNvPr>
            <p:cNvSpPr/>
            <p:nvPr/>
          </p:nvSpPr>
          <p:spPr>
            <a:xfrm>
              <a:off x="803275" y="2649841"/>
              <a:ext cx="923022" cy="1653081"/>
            </a:xfrm>
            <a:custGeom>
              <a:avLst/>
              <a:gdLst>
                <a:gd name="connsiteX0" fmla="*/ 0 w 923022"/>
                <a:gd name="connsiteY0" fmla="*/ 0 h 1653081"/>
                <a:gd name="connsiteX1" fmla="*/ 923022 w 923022"/>
                <a:gd name="connsiteY1" fmla="*/ 0 h 1653081"/>
                <a:gd name="connsiteX2" fmla="*/ 923022 w 923022"/>
                <a:gd name="connsiteY2" fmla="*/ 1653081 h 1653081"/>
                <a:gd name="connsiteX3" fmla="*/ 0 w 923022"/>
                <a:gd name="connsiteY3" fmla="*/ 1653081 h 1653081"/>
                <a:gd name="connsiteX4" fmla="*/ 445717 w 923022"/>
                <a:gd name="connsiteY4" fmla="*/ 826541 h 165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022" h="1653081">
                  <a:moveTo>
                    <a:pt x="0" y="0"/>
                  </a:moveTo>
                  <a:lnTo>
                    <a:pt x="923022" y="0"/>
                  </a:lnTo>
                  <a:lnTo>
                    <a:pt x="923022" y="1653081"/>
                  </a:lnTo>
                  <a:lnTo>
                    <a:pt x="0" y="1653081"/>
                  </a:lnTo>
                  <a:lnTo>
                    <a:pt x="445717" y="82654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tx1"/>
                </a:solidFill>
              </a:endParaRPr>
            </a:p>
          </p:txBody>
        </p:sp>
      </p:grpSp>
      <p:grpSp>
        <p:nvGrpSpPr>
          <p:cNvPr id="59" name="组合 58">
            <a:extLst>
              <a:ext uri="{FF2B5EF4-FFF2-40B4-BE49-F238E27FC236}">
                <a16:creationId xmlns:a16="http://schemas.microsoft.com/office/drawing/2014/main" id="{2EEB87DB-0C0C-A0C7-54A4-C94A2AC665A6}"/>
              </a:ext>
            </a:extLst>
          </p:cNvPr>
          <p:cNvGrpSpPr/>
          <p:nvPr/>
        </p:nvGrpSpPr>
        <p:grpSpPr>
          <a:xfrm>
            <a:off x="2426621" y="4302922"/>
            <a:ext cx="8609059" cy="2185656"/>
            <a:chOff x="2426621" y="4302922"/>
            <a:chExt cx="8609059" cy="2185656"/>
          </a:xfrm>
        </p:grpSpPr>
        <p:grpSp>
          <p:nvGrpSpPr>
            <p:cNvPr id="26" name="组合 25">
              <a:extLst>
                <a:ext uri="{FF2B5EF4-FFF2-40B4-BE49-F238E27FC236}">
                  <a16:creationId xmlns:a16="http://schemas.microsoft.com/office/drawing/2014/main" id="{2EF82924-1A50-71F0-5E6E-575B1ACE47E4}"/>
                </a:ext>
              </a:extLst>
            </p:cNvPr>
            <p:cNvGrpSpPr/>
            <p:nvPr/>
          </p:nvGrpSpPr>
          <p:grpSpPr>
            <a:xfrm>
              <a:off x="2426667" y="4302922"/>
              <a:ext cx="8609013" cy="2165979"/>
              <a:chOff x="1239864" y="2152357"/>
              <a:chExt cx="9528344" cy="2064433"/>
            </a:xfrm>
            <a:effectLst/>
          </p:grpSpPr>
          <p:sp>
            <p:nvSpPr>
              <p:cNvPr id="27" name="任意形状 26">
                <a:extLst>
                  <a:ext uri="{FF2B5EF4-FFF2-40B4-BE49-F238E27FC236}">
                    <a16:creationId xmlns:a16="http://schemas.microsoft.com/office/drawing/2014/main" id="{1312370E-0A4C-B31C-B0E3-6F7F54BC553F}"/>
                  </a:ext>
                </a:extLst>
              </p:cNvPr>
              <p:cNvSpPr/>
              <p:nvPr/>
            </p:nvSpPr>
            <p:spPr>
              <a:xfrm>
                <a:off x="1239864" y="2641209"/>
                <a:ext cx="2993230" cy="1575581"/>
              </a:xfrm>
              <a:custGeom>
                <a:avLst/>
                <a:gdLst>
                  <a:gd name="connsiteX0" fmla="*/ 0 w 2993230"/>
                  <a:gd name="connsiteY0" fmla="*/ 0 h 1575581"/>
                  <a:gd name="connsiteX1" fmla="*/ 2993230 w 2993230"/>
                  <a:gd name="connsiteY1" fmla="*/ 0 h 1575581"/>
                  <a:gd name="connsiteX2" fmla="*/ 2993230 w 2993230"/>
                  <a:gd name="connsiteY2" fmla="*/ 1575581 h 1575581"/>
                  <a:gd name="connsiteX3" fmla="*/ 0 w 2993230"/>
                  <a:gd name="connsiteY3" fmla="*/ 1575581 h 1575581"/>
                  <a:gd name="connsiteX4" fmla="*/ 493314 w 2993230"/>
                  <a:gd name="connsiteY4" fmla="*/ 787791 h 157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230" h="1575581">
                    <a:moveTo>
                      <a:pt x="0" y="0"/>
                    </a:moveTo>
                    <a:lnTo>
                      <a:pt x="2993230" y="0"/>
                    </a:lnTo>
                    <a:lnTo>
                      <a:pt x="2993230" y="1575581"/>
                    </a:lnTo>
                    <a:lnTo>
                      <a:pt x="0" y="1575581"/>
                    </a:lnTo>
                    <a:lnTo>
                      <a:pt x="493314" y="787791"/>
                    </a:lnTo>
                    <a:close/>
                  </a:path>
                </a:pathLst>
              </a:cu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solidFill>
                </a:endParaRPr>
              </a:p>
            </p:txBody>
          </p:sp>
          <p:sp>
            <p:nvSpPr>
              <p:cNvPr id="28" name="矩形 27">
                <a:extLst>
                  <a:ext uri="{FF2B5EF4-FFF2-40B4-BE49-F238E27FC236}">
                    <a16:creationId xmlns:a16="http://schemas.microsoft.com/office/drawing/2014/main" id="{10A5E2B3-908E-E771-E6F7-CA575CB47A27}"/>
                  </a:ext>
                </a:extLst>
              </p:cNvPr>
              <p:cNvSpPr/>
              <p:nvPr/>
            </p:nvSpPr>
            <p:spPr>
              <a:xfrm>
                <a:off x="3678091" y="2152357"/>
                <a:ext cx="7090117" cy="1575581"/>
              </a:xfrm>
              <a:prstGeom prst="rect">
                <a:avLst/>
              </a:prstGeom>
              <a:solidFill>
                <a:schemeClr val="accent2"/>
              </a:solidFill>
              <a:ln>
                <a:noFill/>
              </a:ln>
              <a:effectLst>
                <a:outerShdw blurRad="144399" dist="426774"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任意形状 28">
                <a:extLst>
                  <a:ext uri="{FF2B5EF4-FFF2-40B4-BE49-F238E27FC236}">
                    <a16:creationId xmlns:a16="http://schemas.microsoft.com/office/drawing/2014/main" id="{81DF455B-E9D0-D044-E6DB-EA87844C1A8B}"/>
                  </a:ext>
                </a:extLst>
              </p:cNvPr>
              <p:cNvSpPr/>
              <p:nvPr/>
            </p:nvSpPr>
            <p:spPr>
              <a:xfrm flipH="1">
                <a:off x="3678089" y="3727938"/>
                <a:ext cx="555005" cy="488852"/>
              </a:xfrm>
              <a:custGeom>
                <a:avLst/>
                <a:gdLst>
                  <a:gd name="connsiteX0" fmla="*/ 555005 w 555005"/>
                  <a:gd name="connsiteY0" fmla="*/ 0 h 488852"/>
                  <a:gd name="connsiteX1" fmla="*/ 0 w 555005"/>
                  <a:gd name="connsiteY1" fmla="*/ 0 h 488852"/>
                  <a:gd name="connsiteX2" fmla="*/ 0 w 555005"/>
                  <a:gd name="connsiteY2" fmla="*/ 488852 h 488852"/>
                  <a:gd name="connsiteX3" fmla="*/ 9006 w 555005"/>
                  <a:gd name="connsiteY3" fmla="*/ 488852 h 488852"/>
                </a:gdLst>
                <a:ahLst/>
                <a:cxnLst>
                  <a:cxn ang="0">
                    <a:pos x="connsiteX0" y="connsiteY0"/>
                  </a:cxn>
                  <a:cxn ang="0">
                    <a:pos x="connsiteX1" y="connsiteY1"/>
                  </a:cxn>
                  <a:cxn ang="0">
                    <a:pos x="connsiteX2" y="connsiteY2"/>
                  </a:cxn>
                  <a:cxn ang="0">
                    <a:pos x="connsiteX3" y="connsiteY3"/>
                  </a:cxn>
                </a:cxnLst>
                <a:rect l="l" t="t" r="r" b="b"/>
                <a:pathLst>
                  <a:path w="555005" h="488852">
                    <a:moveTo>
                      <a:pt x="555005" y="0"/>
                    </a:moveTo>
                    <a:lnTo>
                      <a:pt x="0" y="0"/>
                    </a:lnTo>
                    <a:lnTo>
                      <a:pt x="0" y="488852"/>
                    </a:lnTo>
                    <a:lnTo>
                      <a:pt x="9006" y="488852"/>
                    </a:lnTo>
                    <a:close/>
                  </a:path>
                </a:pathLst>
              </a:cu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
          <p:nvSpPr>
            <p:cNvPr id="32" name="文本框 31">
              <a:extLst>
                <a:ext uri="{FF2B5EF4-FFF2-40B4-BE49-F238E27FC236}">
                  <a16:creationId xmlns:a16="http://schemas.microsoft.com/office/drawing/2014/main" id="{41896B75-316E-0802-13E3-FE9DBE273416}"/>
                </a:ext>
              </a:extLst>
            </p:cNvPr>
            <p:cNvSpPr txBox="1"/>
            <p:nvPr/>
          </p:nvSpPr>
          <p:spPr>
            <a:xfrm>
              <a:off x="4868278" y="4455594"/>
              <a:ext cx="5928768" cy="1289905"/>
            </a:xfrm>
            <a:prstGeom prst="rect">
              <a:avLst/>
            </a:prstGeom>
            <a:noFill/>
          </p:spPr>
          <p:txBody>
            <a:bodyPr wrap="square" rtlCol="0">
              <a:spAutoFit/>
            </a:bodyPr>
            <a:lstStyle/>
            <a:p>
              <a:pPr>
                <a:lnSpc>
                  <a:spcPct val="150000"/>
                </a:lnSpc>
              </a:pPr>
              <a:r>
                <a:rPr kumimoji="1" lang="zh-CN" altLang="en-US" dirty="0">
                  <a:solidFill>
                    <a:schemeClr val="bg1"/>
                  </a:solidFill>
                  <a:latin typeface="Microsoft YaHei" panose="020B0503020204020204" pitchFamily="34" charset="-122"/>
                  <a:ea typeface="Microsoft YaHei" panose="020B0503020204020204" pitchFamily="34" charset="-122"/>
                </a:rPr>
                <a:t>单击输入文字单击输入文字单击输入文字单击输入文字单击输入文字单击输入文字单击输入文字单击输入文字单击输入文字单击输入文字单击输入文字</a:t>
              </a:r>
            </a:p>
          </p:txBody>
        </p:sp>
        <p:sp>
          <p:nvSpPr>
            <p:cNvPr id="34" name="文本框 33">
              <a:extLst>
                <a:ext uri="{FF2B5EF4-FFF2-40B4-BE49-F238E27FC236}">
                  <a16:creationId xmlns:a16="http://schemas.microsoft.com/office/drawing/2014/main" id="{A20FB602-3A9A-EC24-A625-F358D713134C}"/>
                </a:ext>
              </a:extLst>
            </p:cNvPr>
            <p:cNvSpPr txBox="1"/>
            <p:nvPr/>
          </p:nvSpPr>
          <p:spPr>
            <a:xfrm>
              <a:off x="3389645" y="5129462"/>
              <a:ext cx="1439045" cy="1015663"/>
            </a:xfrm>
            <a:prstGeom prst="rect">
              <a:avLst/>
            </a:prstGeom>
            <a:noFill/>
          </p:spPr>
          <p:txBody>
            <a:bodyPr wrap="square" rtlCol="0">
              <a:spAutoFit/>
            </a:bodyPr>
            <a:lstStyle/>
            <a:p>
              <a:r>
                <a:rPr kumimoji="1" lang="en-US" altLang="zh-CN" sz="6000" dirty="0">
                  <a:solidFill>
                    <a:schemeClr val="accent2">
                      <a:lumMod val="75000"/>
                    </a:schemeClr>
                  </a:solidFill>
                  <a:latin typeface="PangMenZhengDao" panose="02010600030101010101" pitchFamily="2" charset="-122"/>
                  <a:ea typeface="PangMenZhengDao" panose="02010600030101010101" pitchFamily="2" charset="-122"/>
                </a:rPr>
                <a:t>02</a:t>
              </a:r>
              <a:endParaRPr kumimoji="1" lang="zh-CN" altLang="en-US" sz="6000" dirty="0">
                <a:solidFill>
                  <a:schemeClr val="accent2">
                    <a:lumMod val="75000"/>
                  </a:schemeClr>
                </a:solidFill>
                <a:latin typeface="PangMenZhengDao" panose="02010600030101010101" pitchFamily="2" charset="-122"/>
                <a:ea typeface="PangMenZhengDao" panose="02010600030101010101" pitchFamily="2" charset="-122"/>
              </a:endParaRPr>
            </a:p>
          </p:txBody>
        </p:sp>
        <p:sp>
          <p:nvSpPr>
            <p:cNvPr id="57" name="任意形状 56">
              <a:extLst>
                <a:ext uri="{FF2B5EF4-FFF2-40B4-BE49-F238E27FC236}">
                  <a16:creationId xmlns:a16="http://schemas.microsoft.com/office/drawing/2014/main" id="{1276EF6A-4F7A-114D-15DD-90D8CAA6E32E}"/>
                </a:ext>
              </a:extLst>
            </p:cNvPr>
            <p:cNvSpPr/>
            <p:nvPr/>
          </p:nvSpPr>
          <p:spPr>
            <a:xfrm>
              <a:off x="2426621" y="4835497"/>
              <a:ext cx="923022" cy="1653081"/>
            </a:xfrm>
            <a:custGeom>
              <a:avLst/>
              <a:gdLst>
                <a:gd name="connsiteX0" fmla="*/ 0 w 923022"/>
                <a:gd name="connsiteY0" fmla="*/ 0 h 1653081"/>
                <a:gd name="connsiteX1" fmla="*/ 923022 w 923022"/>
                <a:gd name="connsiteY1" fmla="*/ 0 h 1653081"/>
                <a:gd name="connsiteX2" fmla="*/ 923022 w 923022"/>
                <a:gd name="connsiteY2" fmla="*/ 1653081 h 1653081"/>
                <a:gd name="connsiteX3" fmla="*/ 0 w 923022"/>
                <a:gd name="connsiteY3" fmla="*/ 1653081 h 1653081"/>
                <a:gd name="connsiteX4" fmla="*/ 445717 w 923022"/>
                <a:gd name="connsiteY4" fmla="*/ 826541 h 165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022" h="1653081">
                  <a:moveTo>
                    <a:pt x="0" y="0"/>
                  </a:moveTo>
                  <a:lnTo>
                    <a:pt x="923022" y="0"/>
                  </a:lnTo>
                  <a:lnTo>
                    <a:pt x="923022" y="1653081"/>
                  </a:lnTo>
                  <a:lnTo>
                    <a:pt x="0" y="1653081"/>
                  </a:lnTo>
                  <a:lnTo>
                    <a:pt x="445717" y="82654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tx1"/>
                </a:solidFill>
              </a:endParaRPr>
            </a:p>
          </p:txBody>
        </p:sp>
      </p:grpSp>
    </p:spTree>
    <p:extLst>
      <p:ext uri="{BB962C8B-B14F-4D97-AF65-F5344CB8AC3E}">
        <p14:creationId xmlns:p14="http://schemas.microsoft.com/office/powerpoint/2010/main" val="263741740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par>
                                <p:cTn id="8" presetID="14" presetClass="entr" presetSubtype="1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randombar(horizontal)">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blinds(horizontal)">
                                      <p:cBhvr>
                                        <p:cTn id="15" dur="500"/>
                                        <p:tgtEl>
                                          <p:spTgt spid="59"/>
                                        </p:tgtEl>
                                      </p:cBhvr>
                                    </p:animEffect>
                                  </p:childTnLst>
                                </p:cTn>
                              </p:par>
                              <p:par>
                                <p:cTn id="16" presetID="18" presetClass="entr" presetSubtype="12"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strips(downLeft)">
                                      <p:cBhvr>
                                        <p:cTn id="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51DCF-9E1B-19AA-2721-B66AC48111D5}"/>
              </a:ext>
            </a:extLst>
          </p:cNvPr>
          <p:cNvSpPr>
            <a:spLocks noGrp="1"/>
          </p:cNvSpPr>
          <p:nvPr>
            <p:ph type="title"/>
          </p:nvPr>
        </p:nvSpPr>
        <p:spPr>
          <a:xfrm>
            <a:off x="5358824" y="379708"/>
            <a:ext cx="1474350" cy="986780"/>
          </a:xfrm>
        </p:spPr>
        <p:txBody>
          <a:bodyPr/>
          <a:lstStyle/>
          <a:p>
            <a:r>
              <a:rPr kumimoji="1" lang="zh-CN" altLang="en-US" dirty="0"/>
              <a:t>目录</a:t>
            </a:r>
          </a:p>
        </p:txBody>
      </p:sp>
      <p:grpSp>
        <p:nvGrpSpPr>
          <p:cNvPr id="20" name="组合 19">
            <a:extLst>
              <a:ext uri="{FF2B5EF4-FFF2-40B4-BE49-F238E27FC236}">
                <a16:creationId xmlns:a16="http://schemas.microsoft.com/office/drawing/2014/main" id="{400C379E-7EA3-7CAD-C7EA-035F5AA042C1}"/>
              </a:ext>
            </a:extLst>
          </p:cNvPr>
          <p:cNvGrpSpPr/>
          <p:nvPr/>
        </p:nvGrpSpPr>
        <p:grpSpPr>
          <a:xfrm>
            <a:off x="1172989" y="2141533"/>
            <a:ext cx="1745153" cy="2061888"/>
            <a:chOff x="1172989" y="2544488"/>
            <a:chExt cx="1745153" cy="2061888"/>
          </a:xfrm>
        </p:grpSpPr>
        <p:sp>
          <p:nvSpPr>
            <p:cNvPr id="3" name="椭圆 2">
              <a:extLst>
                <a:ext uri="{FF2B5EF4-FFF2-40B4-BE49-F238E27FC236}">
                  <a16:creationId xmlns:a16="http://schemas.microsoft.com/office/drawing/2014/main" id="{34FFEBC5-D030-5681-E7EA-A18D2F1C5842}"/>
                </a:ext>
              </a:extLst>
            </p:cNvPr>
            <p:cNvSpPr/>
            <p:nvPr/>
          </p:nvSpPr>
          <p:spPr>
            <a:xfrm>
              <a:off x="1172989" y="2861223"/>
              <a:ext cx="1745153" cy="1745153"/>
            </a:xfrm>
            <a:prstGeom prst="ellipse">
              <a:avLst/>
            </a:prstGeom>
            <a:noFill/>
            <a:ln w="28575">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2FD2130-7539-96A1-C190-A626A0A0AB03}"/>
                </a:ext>
              </a:extLst>
            </p:cNvPr>
            <p:cNvSpPr txBox="1"/>
            <p:nvPr/>
          </p:nvSpPr>
          <p:spPr>
            <a:xfrm>
              <a:off x="1529518" y="3450935"/>
              <a:ext cx="1019104" cy="584775"/>
            </a:xfrm>
            <a:prstGeom prst="rect">
              <a:avLst/>
            </a:prstGeom>
            <a:solidFill>
              <a:schemeClr val="bg1"/>
            </a:solidFill>
          </p:spPr>
          <p:txBody>
            <a:bodyPr wrap="square" rtlCol="0">
              <a:spAutoFit/>
            </a:bodyPr>
            <a:lstStyle/>
            <a:p>
              <a:pPr algn="ctr"/>
              <a:r>
                <a:rPr kumimoji="1" lang="zh-CN" altLang="en-US" sz="3200" dirty="0">
                  <a:solidFill>
                    <a:schemeClr val="accent5"/>
                  </a:solidFill>
                  <a:latin typeface="PangMenZhengDao" panose="02010600030101010101" pitchFamily="2" charset="-122"/>
                  <a:ea typeface="PangMenZhengDao" panose="02010600030101010101" pitchFamily="2" charset="-122"/>
                </a:rPr>
                <a:t>绪论</a:t>
              </a:r>
            </a:p>
          </p:txBody>
        </p:sp>
        <p:sp>
          <p:nvSpPr>
            <p:cNvPr id="13" name="文本框 12">
              <a:extLst>
                <a:ext uri="{FF2B5EF4-FFF2-40B4-BE49-F238E27FC236}">
                  <a16:creationId xmlns:a16="http://schemas.microsoft.com/office/drawing/2014/main" id="{ECBB1E4D-4ABD-7ED0-E061-55947789C83C}"/>
                </a:ext>
              </a:extLst>
            </p:cNvPr>
            <p:cNvSpPr txBox="1"/>
            <p:nvPr/>
          </p:nvSpPr>
          <p:spPr>
            <a:xfrm>
              <a:off x="1536013" y="2544488"/>
              <a:ext cx="1019104" cy="646331"/>
            </a:xfrm>
            <a:prstGeom prst="rect">
              <a:avLst/>
            </a:prstGeom>
            <a:solidFill>
              <a:schemeClr val="bg1"/>
            </a:solidFill>
          </p:spPr>
          <p:txBody>
            <a:bodyPr wrap="square" rtlCol="0">
              <a:spAutoFit/>
            </a:bodyPr>
            <a:lstStyle/>
            <a:p>
              <a:pPr algn="ctr"/>
              <a:r>
                <a:rPr kumimoji="1" lang="en-US" altLang="zh-CN" sz="3600" dirty="0">
                  <a:solidFill>
                    <a:schemeClr val="accent5">
                      <a:lumMod val="75000"/>
                    </a:schemeClr>
                  </a:solidFill>
                  <a:latin typeface="PangMenZhengDao" panose="02010600030101010101" pitchFamily="2" charset="-122"/>
                  <a:ea typeface="PangMenZhengDao" panose="02010600030101010101" pitchFamily="2" charset="-122"/>
                </a:rPr>
                <a:t>01</a:t>
              </a:r>
              <a:endParaRPr kumimoji="1" lang="zh-CN" altLang="en-US" sz="3600" dirty="0">
                <a:solidFill>
                  <a:schemeClr val="accent5">
                    <a:lumMod val="75000"/>
                  </a:schemeClr>
                </a:solidFill>
                <a:latin typeface="PangMenZhengDao" panose="02010600030101010101" pitchFamily="2" charset="-122"/>
                <a:ea typeface="PangMenZhengDao" panose="02010600030101010101" pitchFamily="2" charset="-122"/>
              </a:endParaRPr>
            </a:p>
          </p:txBody>
        </p:sp>
      </p:grpSp>
      <p:grpSp>
        <p:nvGrpSpPr>
          <p:cNvPr id="24" name="组合 23">
            <a:extLst>
              <a:ext uri="{FF2B5EF4-FFF2-40B4-BE49-F238E27FC236}">
                <a16:creationId xmlns:a16="http://schemas.microsoft.com/office/drawing/2014/main" id="{74190B19-54E3-F240-AB86-1629C823F807}"/>
              </a:ext>
            </a:extLst>
          </p:cNvPr>
          <p:cNvGrpSpPr/>
          <p:nvPr/>
        </p:nvGrpSpPr>
        <p:grpSpPr>
          <a:xfrm>
            <a:off x="9010785" y="2141533"/>
            <a:ext cx="2218647" cy="2061888"/>
            <a:chOff x="9010785" y="2544488"/>
            <a:chExt cx="2218647" cy="2061888"/>
          </a:xfrm>
        </p:grpSpPr>
        <p:sp>
          <p:nvSpPr>
            <p:cNvPr id="7" name="椭圆 6">
              <a:extLst>
                <a:ext uri="{FF2B5EF4-FFF2-40B4-BE49-F238E27FC236}">
                  <a16:creationId xmlns:a16="http://schemas.microsoft.com/office/drawing/2014/main" id="{FDC75E62-FA8E-EEFE-9CA2-6C7BBEE926C8}"/>
                </a:ext>
              </a:extLst>
            </p:cNvPr>
            <p:cNvSpPr/>
            <p:nvPr/>
          </p:nvSpPr>
          <p:spPr>
            <a:xfrm>
              <a:off x="9273858" y="2861223"/>
              <a:ext cx="1745153" cy="1745153"/>
            </a:xfrm>
            <a:prstGeom prst="ellipse">
              <a:avLst/>
            </a:prstGeom>
            <a:noFill/>
            <a:ln w="28575">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27867620-54EB-6813-1BA8-85824CCE99F2}"/>
                </a:ext>
              </a:extLst>
            </p:cNvPr>
            <p:cNvSpPr txBox="1"/>
            <p:nvPr/>
          </p:nvSpPr>
          <p:spPr>
            <a:xfrm>
              <a:off x="9010785" y="3472187"/>
              <a:ext cx="2218647" cy="523220"/>
            </a:xfrm>
            <a:prstGeom prst="rect">
              <a:avLst/>
            </a:prstGeom>
            <a:solidFill>
              <a:schemeClr val="bg1"/>
            </a:solidFill>
          </p:spPr>
          <p:txBody>
            <a:bodyPr wrap="square" rtlCol="0">
              <a:spAutoFit/>
            </a:bodyPr>
            <a:lstStyle/>
            <a:p>
              <a:pPr algn="ctr"/>
              <a:r>
                <a:rPr kumimoji="1" lang="zh-CN" altLang="en-US" sz="2800" dirty="0">
                  <a:solidFill>
                    <a:schemeClr val="accent5"/>
                  </a:solidFill>
                  <a:latin typeface="PangMenZhengDao" panose="02010600030101010101" pitchFamily="2" charset="-122"/>
                  <a:ea typeface="PangMenZhengDao" panose="02010600030101010101" pitchFamily="2" charset="-122"/>
                </a:rPr>
                <a:t>建议与总结</a:t>
              </a:r>
            </a:p>
          </p:txBody>
        </p:sp>
        <p:sp>
          <p:nvSpPr>
            <p:cNvPr id="14" name="文本框 13">
              <a:extLst>
                <a:ext uri="{FF2B5EF4-FFF2-40B4-BE49-F238E27FC236}">
                  <a16:creationId xmlns:a16="http://schemas.microsoft.com/office/drawing/2014/main" id="{F456AAA7-1EF0-7337-1CAF-B50E9596A561}"/>
                </a:ext>
              </a:extLst>
            </p:cNvPr>
            <p:cNvSpPr txBox="1"/>
            <p:nvPr/>
          </p:nvSpPr>
          <p:spPr>
            <a:xfrm>
              <a:off x="9636883" y="2544488"/>
              <a:ext cx="1019104" cy="646331"/>
            </a:xfrm>
            <a:prstGeom prst="rect">
              <a:avLst/>
            </a:prstGeom>
            <a:solidFill>
              <a:schemeClr val="bg1"/>
            </a:solidFill>
          </p:spPr>
          <p:txBody>
            <a:bodyPr wrap="square" rtlCol="0">
              <a:spAutoFit/>
            </a:bodyPr>
            <a:lstStyle/>
            <a:p>
              <a:pPr algn="ctr"/>
              <a:r>
                <a:rPr kumimoji="1" lang="en-US" altLang="zh-CN" sz="3600" dirty="0">
                  <a:solidFill>
                    <a:schemeClr val="accent5">
                      <a:lumMod val="75000"/>
                    </a:schemeClr>
                  </a:solidFill>
                  <a:latin typeface="PangMenZhengDao" panose="02010600030101010101" pitchFamily="2" charset="-122"/>
                  <a:ea typeface="PangMenZhengDao" panose="02010600030101010101" pitchFamily="2" charset="-122"/>
                </a:rPr>
                <a:t>05</a:t>
              </a:r>
              <a:endParaRPr kumimoji="1" lang="zh-CN" altLang="en-US" sz="3600" dirty="0">
                <a:solidFill>
                  <a:schemeClr val="accent5">
                    <a:lumMod val="75000"/>
                  </a:schemeClr>
                </a:solidFill>
                <a:latin typeface="PangMenZhengDao" panose="02010600030101010101" pitchFamily="2" charset="-122"/>
                <a:ea typeface="PangMenZhengDao" panose="02010600030101010101" pitchFamily="2" charset="-122"/>
              </a:endParaRPr>
            </a:p>
          </p:txBody>
        </p:sp>
      </p:grpSp>
      <p:grpSp>
        <p:nvGrpSpPr>
          <p:cNvPr id="21" name="组合 20">
            <a:extLst>
              <a:ext uri="{FF2B5EF4-FFF2-40B4-BE49-F238E27FC236}">
                <a16:creationId xmlns:a16="http://schemas.microsoft.com/office/drawing/2014/main" id="{757C30CE-7143-1111-88A1-E0B9C5A6BEE7}"/>
              </a:ext>
            </a:extLst>
          </p:cNvPr>
          <p:cNvGrpSpPr/>
          <p:nvPr/>
        </p:nvGrpSpPr>
        <p:grpSpPr>
          <a:xfrm>
            <a:off x="3054565" y="2141533"/>
            <a:ext cx="2028825" cy="2061888"/>
            <a:chOff x="3054565" y="2544488"/>
            <a:chExt cx="2028825" cy="2061888"/>
          </a:xfrm>
        </p:grpSpPr>
        <p:sp>
          <p:nvSpPr>
            <p:cNvPr id="4" name="椭圆 3">
              <a:extLst>
                <a:ext uri="{FF2B5EF4-FFF2-40B4-BE49-F238E27FC236}">
                  <a16:creationId xmlns:a16="http://schemas.microsoft.com/office/drawing/2014/main" id="{95293576-6D3C-E749-D225-873C265A5692}"/>
                </a:ext>
              </a:extLst>
            </p:cNvPr>
            <p:cNvSpPr/>
            <p:nvPr/>
          </p:nvSpPr>
          <p:spPr>
            <a:xfrm>
              <a:off x="3198206" y="2861223"/>
              <a:ext cx="1745153" cy="1745153"/>
            </a:xfrm>
            <a:prstGeom prst="ellipse">
              <a:avLst/>
            </a:prstGeom>
            <a:noFill/>
            <a:ln w="28575">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1A18F0D0-8230-B109-47F9-0EDF9DF0E8D6}"/>
                </a:ext>
              </a:extLst>
            </p:cNvPr>
            <p:cNvSpPr txBox="1"/>
            <p:nvPr/>
          </p:nvSpPr>
          <p:spPr>
            <a:xfrm>
              <a:off x="3054565" y="3313897"/>
              <a:ext cx="2028825" cy="954107"/>
            </a:xfrm>
            <a:prstGeom prst="rect">
              <a:avLst/>
            </a:prstGeom>
            <a:solidFill>
              <a:schemeClr val="bg1"/>
            </a:solidFill>
          </p:spPr>
          <p:txBody>
            <a:bodyPr wrap="square" rtlCol="0">
              <a:spAutoFit/>
            </a:bodyPr>
            <a:lstStyle/>
            <a:p>
              <a:pPr algn="ctr"/>
              <a:r>
                <a:rPr kumimoji="1" lang="zh-CN" altLang="en-US" sz="2800" dirty="0">
                  <a:solidFill>
                    <a:schemeClr val="accent5"/>
                  </a:solidFill>
                  <a:latin typeface="PangMenZhengDao" panose="02010600030101010101" pitchFamily="2" charset="-122"/>
                  <a:ea typeface="PangMenZhengDao" panose="02010600030101010101" pitchFamily="2" charset="-122"/>
                </a:rPr>
                <a:t>研究方法与思路</a:t>
              </a:r>
            </a:p>
          </p:txBody>
        </p:sp>
        <p:sp>
          <p:nvSpPr>
            <p:cNvPr id="16" name="文本框 15">
              <a:extLst>
                <a:ext uri="{FF2B5EF4-FFF2-40B4-BE49-F238E27FC236}">
                  <a16:creationId xmlns:a16="http://schemas.microsoft.com/office/drawing/2014/main" id="{187889EB-EC7A-A963-759C-D265D5932C52}"/>
                </a:ext>
              </a:extLst>
            </p:cNvPr>
            <p:cNvSpPr txBox="1"/>
            <p:nvPr/>
          </p:nvSpPr>
          <p:spPr>
            <a:xfrm>
              <a:off x="3561231" y="2544488"/>
              <a:ext cx="1019104" cy="646331"/>
            </a:xfrm>
            <a:prstGeom prst="rect">
              <a:avLst/>
            </a:prstGeom>
            <a:solidFill>
              <a:schemeClr val="bg1"/>
            </a:solidFill>
          </p:spPr>
          <p:txBody>
            <a:bodyPr wrap="square" rtlCol="0">
              <a:spAutoFit/>
            </a:bodyPr>
            <a:lstStyle/>
            <a:p>
              <a:pPr algn="ctr"/>
              <a:r>
                <a:rPr kumimoji="1" lang="en-US" altLang="zh-CN" sz="3600" dirty="0">
                  <a:solidFill>
                    <a:schemeClr val="accent5">
                      <a:lumMod val="75000"/>
                    </a:schemeClr>
                  </a:solidFill>
                  <a:latin typeface="PangMenZhengDao" panose="02010600030101010101" pitchFamily="2" charset="-122"/>
                  <a:ea typeface="PangMenZhengDao" panose="02010600030101010101" pitchFamily="2" charset="-122"/>
                </a:rPr>
                <a:t>02</a:t>
              </a:r>
              <a:endParaRPr kumimoji="1" lang="zh-CN" altLang="en-US" sz="3600" dirty="0">
                <a:solidFill>
                  <a:schemeClr val="accent5">
                    <a:lumMod val="75000"/>
                  </a:schemeClr>
                </a:solidFill>
                <a:latin typeface="PangMenZhengDao" panose="02010600030101010101" pitchFamily="2" charset="-122"/>
                <a:ea typeface="PangMenZhengDao" panose="02010600030101010101" pitchFamily="2" charset="-122"/>
              </a:endParaRPr>
            </a:p>
          </p:txBody>
        </p:sp>
      </p:grpSp>
      <p:grpSp>
        <p:nvGrpSpPr>
          <p:cNvPr id="22" name="组合 21">
            <a:extLst>
              <a:ext uri="{FF2B5EF4-FFF2-40B4-BE49-F238E27FC236}">
                <a16:creationId xmlns:a16="http://schemas.microsoft.com/office/drawing/2014/main" id="{B85379DF-D04C-6192-ED8C-AB8D19E2CE24}"/>
              </a:ext>
            </a:extLst>
          </p:cNvPr>
          <p:cNvGrpSpPr/>
          <p:nvPr/>
        </p:nvGrpSpPr>
        <p:grpSpPr>
          <a:xfrm>
            <a:off x="5155210" y="2141533"/>
            <a:ext cx="1881578" cy="2061888"/>
            <a:chOff x="5155210" y="2544488"/>
            <a:chExt cx="1881578" cy="2061888"/>
          </a:xfrm>
        </p:grpSpPr>
        <p:sp>
          <p:nvSpPr>
            <p:cNvPr id="5" name="椭圆 4">
              <a:extLst>
                <a:ext uri="{FF2B5EF4-FFF2-40B4-BE49-F238E27FC236}">
                  <a16:creationId xmlns:a16="http://schemas.microsoft.com/office/drawing/2014/main" id="{8DA84749-7C32-B663-F329-04C1C9890FB8}"/>
                </a:ext>
              </a:extLst>
            </p:cNvPr>
            <p:cNvSpPr/>
            <p:nvPr/>
          </p:nvSpPr>
          <p:spPr>
            <a:xfrm>
              <a:off x="5223423" y="2861223"/>
              <a:ext cx="1745153" cy="1745153"/>
            </a:xfrm>
            <a:prstGeom prst="ellipse">
              <a:avLst/>
            </a:prstGeom>
            <a:noFill/>
            <a:ln w="28575">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B95F861-AEA3-DF75-A0C6-3DC7D9CEA18A}"/>
                </a:ext>
              </a:extLst>
            </p:cNvPr>
            <p:cNvSpPr txBox="1"/>
            <p:nvPr/>
          </p:nvSpPr>
          <p:spPr>
            <a:xfrm>
              <a:off x="5155210" y="3313897"/>
              <a:ext cx="1881578" cy="954107"/>
            </a:xfrm>
            <a:prstGeom prst="rect">
              <a:avLst/>
            </a:prstGeom>
            <a:solidFill>
              <a:schemeClr val="bg1"/>
            </a:solidFill>
          </p:spPr>
          <p:txBody>
            <a:bodyPr wrap="square" rtlCol="0">
              <a:spAutoFit/>
            </a:bodyPr>
            <a:lstStyle/>
            <a:p>
              <a:pPr algn="ctr"/>
              <a:r>
                <a:rPr kumimoji="1" lang="zh-CN" altLang="en-US" sz="2800" dirty="0">
                  <a:solidFill>
                    <a:schemeClr val="accent5"/>
                  </a:solidFill>
                  <a:latin typeface="PangMenZhengDao" panose="02010600030101010101" pitchFamily="2" charset="-122"/>
                  <a:ea typeface="PangMenZhengDao" panose="02010600030101010101" pitchFamily="2" charset="-122"/>
                </a:rPr>
                <a:t>关键技术与实践难点</a:t>
              </a:r>
            </a:p>
          </p:txBody>
        </p:sp>
        <p:sp>
          <p:nvSpPr>
            <p:cNvPr id="17" name="文本框 16">
              <a:extLst>
                <a:ext uri="{FF2B5EF4-FFF2-40B4-BE49-F238E27FC236}">
                  <a16:creationId xmlns:a16="http://schemas.microsoft.com/office/drawing/2014/main" id="{4D35D285-8C8B-9DD3-BBE7-C0A49E6E48F2}"/>
                </a:ext>
              </a:extLst>
            </p:cNvPr>
            <p:cNvSpPr txBox="1"/>
            <p:nvPr/>
          </p:nvSpPr>
          <p:spPr>
            <a:xfrm>
              <a:off x="5586449" y="2544488"/>
              <a:ext cx="1019104" cy="646331"/>
            </a:xfrm>
            <a:prstGeom prst="rect">
              <a:avLst/>
            </a:prstGeom>
            <a:solidFill>
              <a:schemeClr val="bg1"/>
            </a:solidFill>
          </p:spPr>
          <p:txBody>
            <a:bodyPr wrap="square" rtlCol="0">
              <a:spAutoFit/>
            </a:bodyPr>
            <a:lstStyle/>
            <a:p>
              <a:pPr algn="ctr"/>
              <a:r>
                <a:rPr kumimoji="1" lang="en-US" altLang="zh-CN" sz="3600" dirty="0">
                  <a:solidFill>
                    <a:schemeClr val="accent5">
                      <a:lumMod val="75000"/>
                    </a:schemeClr>
                  </a:solidFill>
                  <a:latin typeface="PangMenZhengDao" panose="02010600030101010101" pitchFamily="2" charset="-122"/>
                  <a:ea typeface="PangMenZhengDao" panose="02010600030101010101" pitchFamily="2" charset="-122"/>
                </a:rPr>
                <a:t>03</a:t>
              </a:r>
              <a:endParaRPr kumimoji="1" lang="zh-CN" altLang="en-US" sz="3600" dirty="0">
                <a:solidFill>
                  <a:schemeClr val="accent5">
                    <a:lumMod val="75000"/>
                  </a:schemeClr>
                </a:solidFill>
                <a:latin typeface="PangMenZhengDao" panose="02010600030101010101" pitchFamily="2" charset="-122"/>
                <a:ea typeface="PangMenZhengDao" panose="02010600030101010101" pitchFamily="2" charset="-122"/>
              </a:endParaRPr>
            </a:p>
          </p:txBody>
        </p:sp>
      </p:grpSp>
      <p:grpSp>
        <p:nvGrpSpPr>
          <p:cNvPr id="23" name="组合 22">
            <a:extLst>
              <a:ext uri="{FF2B5EF4-FFF2-40B4-BE49-F238E27FC236}">
                <a16:creationId xmlns:a16="http://schemas.microsoft.com/office/drawing/2014/main" id="{25758BE9-1941-AA31-B7C6-445D484796CA}"/>
              </a:ext>
            </a:extLst>
          </p:cNvPr>
          <p:cNvGrpSpPr/>
          <p:nvPr/>
        </p:nvGrpSpPr>
        <p:grpSpPr>
          <a:xfrm>
            <a:off x="7180427" y="2141533"/>
            <a:ext cx="1881578" cy="2061888"/>
            <a:chOff x="7180427" y="2544488"/>
            <a:chExt cx="1881578" cy="2061888"/>
          </a:xfrm>
        </p:grpSpPr>
        <p:sp>
          <p:nvSpPr>
            <p:cNvPr id="6" name="椭圆 5">
              <a:extLst>
                <a:ext uri="{FF2B5EF4-FFF2-40B4-BE49-F238E27FC236}">
                  <a16:creationId xmlns:a16="http://schemas.microsoft.com/office/drawing/2014/main" id="{636E1C87-FC6F-CFB5-24BE-6017EAB0A48F}"/>
                </a:ext>
              </a:extLst>
            </p:cNvPr>
            <p:cNvSpPr/>
            <p:nvPr/>
          </p:nvSpPr>
          <p:spPr>
            <a:xfrm>
              <a:off x="7248640" y="2861223"/>
              <a:ext cx="1745153" cy="1745153"/>
            </a:xfrm>
            <a:prstGeom prst="ellipse">
              <a:avLst/>
            </a:prstGeom>
            <a:noFill/>
            <a:ln w="28575">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3F8A9FC-5906-78A5-617B-43682CDE9E8B}"/>
                </a:ext>
              </a:extLst>
            </p:cNvPr>
            <p:cNvSpPr txBox="1"/>
            <p:nvPr/>
          </p:nvSpPr>
          <p:spPr>
            <a:xfrm>
              <a:off x="7180427" y="3313896"/>
              <a:ext cx="1881578" cy="954107"/>
            </a:xfrm>
            <a:prstGeom prst="rect">
              <a:avLst/>
            </a:prstGeom>
            <a:solidFill>
              <a:schemeClr val="bg1"/>
            </a:solidFill>
          </p:spPr>
          <p:txBody>
            <a:bodyPr wrap="square" rtlCol="0">
              <a:spAutoFit/>
            </a:bodyPr>
            <a:lstStyle/>
            <a:p>
              <a:pPr algn="ctr"/>
              <a:r>
                <a:rPr kumimoji="1" lang="zh-CN" altLang="en-US" sz="2800" dirty="0">
                  <a:solidFill>
                    <a:schemeClr val="accent5"/>
                  </a:solidFill>
                  <a:latin typeface="PangMenZhengDao" panose="02010600030101010101" pitchFamily="2" charset="-122"/>
                  <a:ea typeface="PangMenZhengDao" panose="02010600030101010101" pitchFamily="2" charset="-122"/>
                </a:rPr>
                <a:t>研究成果与应用</a:t>
              </a:r>
            </a:p>
          </p:txBody>
        </p:sp>
        <p:sp>
          <p:nvSpPr>
            <p:cNvPr id="18" name="文本框 17">
              <a:extLst>
                <a:ext uri="{FF2B5EF4-FFF2-40B4-BE49-F238E27FC236}">
                  <a16:creationId xmlns:a16="http://schemas.microsoft.com/office/drawing/2014/main" id="{6C4313EB-8081-DE45-3643-3486EF37ADA2}"/>
                </a:ext>
              </a:extLst>
            </p:cNvPr>
            <p:cNvSpPr txBox="1"/>
            <p:nvPr/>
          </p:nvSpPr>
          <p:spPr>
            <a:xfrm>
              <a:off x="7611666" y="2544488"/>
              <a:ext cx="1019104" cy="646331"/>
            </a:xfrm>
            <a:prstGeom prst="rect">
              <a:avLst/>
            </a:prstGeom>
            <a:solidFill>
              <a:schemeClr val="bg1"/>
            </a:solidFill>
          </p:spPr>
          <p:txBody>
            <a:bodyPr wrap="square" rtlCol="0">
              <a:spAutoFit/>
            </a:bodyPr>
            <a:lstStyle/>
            <a:p>
              <a:pPr algn="ctr"/>
              <a:r>
                <a:rPr kumimoji="1" lang="en-US" altLang="zh-CN" sz="3600" dirty="0">
                  <a:solidFill>
                    <a:schemeClr val="accent5">
                      <a:lumMod val="75000"/>
                    </a:schemeClr>
                  </a:solidFill>
                  <a:latin typeface="PangMenZhengDao" panose="02010600030101010101" pitchFamily="2" charset="-122"/>
                  <a:ea typeface="PangMenZhengDao" panose="02010600030101010101" pitchFamily="2" charset="-122"/>
                </a:rPr>
                <a:t>04</a:t>
              </a:r>
              <a:endParaRPr kumimoji="1" lang="zh-CN" altLang="en-US" sz="3600" dirty="0">
                <a:solidFill>
                  <a:schemeClr val="accent5">
                    <a:lumMod val="75000"/>
                  </a:schemeClr>
                </a:solidFill>
                <a:latin typeface="PangMenZhengDao" panose="02010600030101010101" pitchFamily="2" charset="-122"/>
                <a:ea typeface="PangMenZhengDao" panose="02010600030101010101" pitchFamily="2" charset="-122"/>
              </a:endParaRPr>
            </a:p>
          </p:txBody>
        </p:sp>
      </p:grpSp>
      <p:sp>
        <p:nvSpPr>
          <p:cNvPr id="19" name="标题 1">
            <a:extLst>
              <a:ext uri="{FF2B5EF4-FFF2-40B4-BE49-F238E27FC236}">
                <a16:creationId xmlns:a16="http://schemas.microsoft.com/office/drawing/2014/main" id="{ACB78431-1708-0D28-4EEC-38769FBD3660}"/>
              </a:ext>
            </a:extLst>
          </p:cNvPr>
          <p:cNvSpPr txBox="1">
            <a:spLocks/>
          </p:cNvSpPr>
          <p:nvPr/>
        </p:nvSpPr>
        <p:spPr>
          <a:xfrm>
            <a:off x="4969579" y="1143635"/>
            <a:ext cx="2252839" cy="5395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5400" kern="1200">
                <a:solidFill>
                  <a:schemeClr val="accent5"/>
                </a:solidFill>
                <a:latin typeface="PangMenZhengDao" panose="02010600030101010101" pitchFamily="2" charset="-122"/>
                <a:ea typeface="PangMenZhengDao" panose="02010600030101010101" pitchFamily="2" charset="-122"/>
                <a:cs typeface="+mj-cs"/>
              </a:defRPr>
            </a:lvl1pPr>
          </a:lstStyle>
          <a:p>
            <a:r>
              <a:rPr kumimoji="1" lang="en-US" altLang="zh-CN" sz="3200" dirty="0">
                <a:solidFill>
                  <a:schemeClr val="accent4"/>
                </a:solidFill>
                <a:cs typeface="Times New Roman" panose="02020603050405020304" pitchFamily="18" charset="0"/>
              </a:rPr>
              <a:t>contents</a:t>
            </a:r>
            <a:endParaRPr kumimoji="1" lang="zh-CN" altLang="en-US" sz="3200" dirty="0">
              <a:solidFill>
                <a:schemeClr val="accent4"/>
              </a:solidFill>
              <a:cs typeface="Times New Roman" panose="02020603050405020304" pitchFamily="18" charset="0"/>
            </a:endParaRPr>
          </a:p>
        </p:txBody>
      </p:sp>
      <p:cxnSp>
        <p:nvCxnSpPr>
          <p:cNvPr id="25" name="直线连接符 24">
            <a:extLst>
              <a:ext uri="{FF2B5EF4-FFF2-40B4-BE49-F238E27FC236}">
                <a16:creationId xmlns:a16="http://schemas.microsoft.com/office/drawing/2014/main" id="{A42E945D-CE3A-61AA-D67B-5D7E1E8EAF1B}"/>
              </a:ext>
            </a:extLst>
          </p:cNvPr>
          <p:cNvCxnSpPr>
            <a:cxnSpLocks/>
          </p:cNvCxnSpPr>
          <p:nvPr/>
        </p:nvCxnSpPr>
        <p:spPr>
          <a:xfrm>
            <a:off x="5073805" y="1143635"/>
            <a:ext cx="2044391"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77540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F44DAA-73A1-8530-4299-8B4C3E903E43}"/>
              </a:ext>
            </a:extLst>
          </p:cNvPr>
          <p:cNvSpPr>
            <a:spLocks noGrp="1"/>
          </p:cNvSpPr>
          <p:nvPr>
            <p:ph type="body" sz="quarter" idx="13"/>
          </p:nvPr>
        </p:nvSpPr>
        <p:spPr/>
        <p:txBody>
          <a:bodyPr/>
          <a:lstStyle/>
          <a:p>
            <a:r>
              <a:rPr kumimoji="1" lang="en-US" altLang="zh-CN" dirty="0"/>
              <a:t>05</a:t>
            </a:r>
            <a:r>
              <a:rPr kumimoji="1" lang="zh-CN" altLang="en-US" dirty="0"/>
              <a:t>建议与总结</a:t>
            </a:r>
          </a:p>
        </p:txBody>
      </p:sp>
      <p:sp>
        <p:nvSpPr>
          <p:cNvPr id="31" name="文本框 30">
            <a:extLst>
              <a:ext uri="{FF2B5EF4-FFF2-40B4-BE49-F238E27FC236}">
                <a16:creationId xmlns:a16="http://schemas.microsoft.com/office/drawing/2014/main" id="{2123A285-394C-9625-B39F-BDA22DACCD24}"/>
              </a:ext>
            </a:extLst>
          </p:cNvPr>
          <p:cNvSpPr txBox="1"/>
          <p:nvPr/>
        </p:nvSpPr>
        <p:spPr>
          <a:xfrm>
            <a:off x="3256979" y="2304867"/>
            <a:ext cx="5928768" cy="1289905"/>
          </a:xfrm>
          <a:prstGeom prst="rect">
            <a:avLst/>
          </a:prstGeom>
          <a:noFill/>
        </p:spPr>
        <p:txBody>
          <a:bodyPr wrap="square" rtlCol="0">
            <a:spAutoFit/>
          </a:bodyPr>
          <a:lstStyle/>
          <a:p>
            <a:pPr>
              <a:lnSpc>
                <a:spcPct val="150000"/>
              </a:lnSpc>
            </a:pPr>
            <a:r>
              <a:rPr kumimoji="1" lang="zh-CN" altLang="en-US" dirty="0">
                <a:solidFill>
                  <a:schemeClr val="bg1"/>
                </a:solidFill>
                <a:latin typeface="Microsoft YaHei" panose="020B0503020204020204" pitchFamily="34" charset="-122"/>
                <a:ea typeface="Microsoft YaHei" panose="020B0503020204020204" pitchFamily="34" charset="-122"/>
              </a:rPr>
              <a:t>单击输入文字单击输入文字单击输入文字单击输入文字单击输入文字单击输入文字单击输入文字单击输入文字单击输入文字单击输入文字单击输入文字</a:t>
            </a:r>
          </a:p>
        </p:txBody>
      </p:sp>
      <p:grpSp>
        <p:nvGrpSpPr>
          <p:cNvPr id="20" name="组合 19">
            <a:extLst>
              <a:ext uri="{FF2B5EF4-FFF2-40B4-BE49-F238E27FC236}">
                <a16:creationId xmlns:a16="http://schemas.microsoft.com/office/drawing/2014/main" id="{541C82E5-773E-82BB-5128-871C10EA6EF7}"/>
              </a:ext>
            </a:extLst>
          </p:cNvPr>
          <p:cNvGrpSpPr/>
          <p:nvPr/>
        </p:nvGrpSpPr>
        <p:grpSpPr>
          <a:xfrm>
            <a:off x="5120080" y="-749240"/>
            <a:ext cx="2384968" cy="2130343"/>
            <a:chOff x="3743800" y="-658970"/>
            <a:chExt cx="2384968" cy="2130343"/>
          </a:xfrm>
        </p:grpSpPr>
        <p:sp>
          <p:nvSpPr>
            <p:cNvPr id="21" name="燕尾形 20">
              <a:extLst>
                <a:ext uri="{FF2B5EF4-FFF2-40B4-BE49-F238E27FC236}">
                  <a16:creationId xmlns:a16="http://schemas.microsoft.com/office/drawing/2014/main" id="{58B51217-F54D-BC53-602F-92E162936A82}"/>
                </a:ext>
              </a:extLst>
            </p:cNvPr>
            <p:cNvSpPr/>
            <p:nvPr/>
          </p:nvSpPr>
          <p:spPr>
            <a:xfrm rot="16200000">
              <a:off x="3960895" y="-696500"/>
              <a:ext cx="2041997" cy="2293749"/>
            </a:xfrm>
            <a:prstGeom prst="chevron">
              <a:avLst>
                <a:gd name="adj" fmla="val 15606"/>
              </a:avLst>
            </a:prstGeom>
            <a:solidFill>
              <a:schemeClr val="accent4">
                <a:alpha val="728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燕尾形 21">
              <a:extLst>
                <a:ext uri="{FF2B5EF4-FFF2-40B4-BE49-F238E27FC236}">
                  <a16:creationId xmlns:a16="http://schemas.microsoft.com/office/drawing/2014/main" id="{B5708D31-B800-6B34-2131-2A01881C1153}"/>
                </a:ext>
              </a:extLst>
            </p:cNvPr>
            <p:cNvSpPr/>
            <p:nvPr/>
          </p:nvSpPr>
          <p:spPr>
            <a:xfrm rot="16200000">
              <a:off x="3869676" y="-784846"/>
              <a:ext cx="2041997" cy="2293749"/>
            </a:xfrm>
            <a:prstGeom prst="chevron">
              <a:avLst>
                <a:gd name="adj" fmla="val 15606"/>
              </a:avLst>
            </a:prstGeom>
            <a:solidFill>
              <a:schemeClr val="accent2">
                <a:alpha val="728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3" name="标题 1">
              <a:extLst>
                <a:ext uri="{FF2B5EF4-FFF2-40B4-BE49-F238E27FC236}">
                  <a16:creationId xmlns:a16="http://schemas.microsoft.com/office/drawing/2014/main" id="{F23C2E8A-EF80-53F7-04FE-E508DFD469E9}"/>
                </a:ext>
              </a:extLst>
            </p:cNvPr>
            <p:cNvSpPr txBox="1">
              <a:spLocks/>
            </p:cNvSpPr>
            <p:nvPr/>
          </p:nvSpPr>
          <p:spPr>
            <a:xfrm>
              <a:off x="3838415" y="307671"/>
              <a:ext cx="2199134" cy="579438"/>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accent5"/>
                  </a:solidFill>
                  <a:latin typeface="PangMenZhengDao" panose="02010600030101010101" pitchFamily="2" charset="-122"/>
                  <a:ea typeface="PangMenZhengDao" panose="02010600030101010101" pitchFamily="2" charset="-122"/>
                  <a:cs typeface="+mj-cs"/>
                </a:defRPr>
              </a:lvl1pPr>
            </a:lstStyle>
            <a:p>
              <a:pPr algn="ctr"/>
              <a:r>
                <a:rPr kumimoji="1" lang="zh-CN" altLang="en-US" dirty="0">
                  <a:solidFill>
                    <a:schemeClr val="accent6">
                      <a:lumMod val="20000"/>
                      <a:lumOff val="80000"/>
                    </a:schemeClr>
                  </a:solidFill>
                </a:rPr>
                <a:t>总结</a:t>
              </a:r>
            </a:p>
          </p:txBody>
        </p:sp>
        <p:cxnSp>
          <p:nvCxnSpPr>
            <p:cNvPr id="24" name="直线连接符 23">
              <a:extLst>
                <a:ext uri="{FF2B5EF4-FFF2-40B4-BE49-F238E27FC236}">
                  <a16:creationId xmlns:a16="http://schemas.microsoft.com/office/drawing/2014/main" id="{80F3E646-D15B-23AF-95CE-F70736885195}"/>
                </a:ext>
              </a:extLst>
            </p:cNvPr>
            <p:cNvCxnSpPr>
              <a:cxnSpLocks/>
            </p:cNvCxnSpPr>
            <p:nvPr/>
          </p:nvCxnSpPr>
          <p:spPr>
            <a:xfrm>
              <a:off x="3882684" y="887109"/>
              <a:ext cx="2014533" cy="0"/>
            </a:xfrm>
            <a:prstGeom prst="line">
              <a:avLst/>
            </a:prstGeom>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grpSp>
      <p:pic>
        <p:nvPicPr>
          <p:cNvPr id="58" name="图形 57" descr="曲别针">
            <a:extLst>
              <a:ext uri="{FF2B5EF4-FFF2-40B4-BE49-F238E27FC236}">
                <a16:creationId xmlns:a16="http://schemas.microsoft.com/office/drawing/2014/main" id="{5FC631E6-8C0B-8063-8BCF-A3FE41D0BF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010895">
            <a:off x="1708284" y="4078925"/>
            <a:ext cx="715016" cy="715016"/>
          </a:xfrm>
          <a:prstGeom prst="rect">
            <a:avLst/>
          </a:prstGeom>
        </p:spPr>
      </p:pic>
      <p:grpSp>
        <p:nvGrpSpPr>
          <p:cNvPr id="75" name="组合 74">
            <a:extLst>
              <a:ext uri="{FF2B5EF4-FFF2-40B4-BE49-F238E27FC236}">
                <a16:creationId xmlns:a16="http://schemas.microsoft.com/office/drawing/2014/main" id="{F81C0415-7A71-B9EC-302D-451D3D7778A0}"/>
              </a:ext>
            </a:extLst>
          </p:cNvPr>
          <p:cNvGrpSpPr/>
          <p:nvPr/>
        </p:nvGrpSpPr>
        <p:grpSpPr>
          <a:xfrm>
            <a:off x="1480622" y="1548633"/>
            <a:ext cx="2809571" cy="1999850"/>
            <a:chOff x="1480622" y="1548633"/>
            <a:chExt cx="2809571" cy="1999850"/>
          </a:xfrm>
        </p:grpSpPr>
        <p:sp>
          <p:nvSpPr>
            <p:cNvPr id="4" name="单圆角矩形 3">
              <a:extLst>
                <a:ext uri="{FF2B5EF4-FFF2-40B4-BE49-F238E27FC236}">
                  <a16:creationId xmlns:a16="http://schemas.microsoft.com/office/drawing/2014/main" id="{8A73F01E-1656-CA70-A8BB-40324523C424}"/>
                </a:ext>
              </a:extLst>
            </p:cNvPr>
            <p:cNvSpPr/>
            <p:nvPr/>
          </p:nvSpPr>
          <p:spPr>
            <a:xfrm>
              <a:off x="1558911" y="1648883"/>
              <a:ext cx="2731282" cy="1899600"/>
            </a:xfrm>
            <a:prstGeom prst="round1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斜纹 10">
              <a:extLst>
                <a:ext uri="{FF2B5EF4-FFF2-40B4-BE49-F238E27FC236}">
                  <a16:creationId xmlns:a16="http://schemas.microsoft.com/office/drawing/2014/main" id="{6358DFE0-723C-8873-E89D-CA82E58FE18D}"/>
                </a:ext>
              </a:extLst>
            </p:cNvPr>
            <p:cNvSpPr/>
            <p:nvPr/>
          </p:nvSpPr>
          <p:spPr>
            <a:xfrm>
              <a:off x="1480622" y="1548633"/>
              <a:ext cx="1443930" cy="1209477"/>
            </a:xfrm>
            <a:prstGeom prst="diagStrip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30" name="图形 29" descr="曲别针">
              <a:extLst>
                <a:ext uri="{FF2B5EF4-FFF2-40B4-BE49-F238E27FC236}">
                  <a16:creationId xmlns:a16="http://schemas.microsoft.com/office/drawing/2014/main" id="{024DFA4C-0F10-CBB4-7A97-51A1E9C601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010895">
              <a:off x="1677425" y="1633987"/>
              <a:ext cx="715016" cy="715016"/>
            </a:xfrm>
            <a:prstGeom prst="rect">
              <a:avLst/>
            </a:prstGeom>
          </p:spPr>
        </p:pic>
        <p:sp>
          <p:nvSpPr>
            <p:cNvPr id="61" name="文本框 60">
              <a:extLst>
                <a:ext uri="{FF2B5EF4-FFF2-40B4-BE49-F238E27FC236}">
                  <a16:creationId xmlns:a16="http://schemas.microsoft.com/office/drawing/2014/main" id="{8C0CFDF2-FB79-B784-9384-00AAEEF25480}"/>
                </a:ext>
              </a:extLst>
            </p:cNvPr>
            <p:cNvSpPr txBox="1"/>
            <p:nvPr/>
          </p:nvSpPr>
          <p:spPr>
            <a:xfrm>
              <a:off x="1832683" y="2411210"/>
              <a:ext cx="2285305" cy="1077218"/>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sp>
          <p:nvSpPr>
            <p:cNvPr id="67" name="文本框 66">
              <a:extLst>
                <a:ext uri="{FF2B5EF4-FFF2-40B4-BE49-F238E27FC236}">
                  <a16:creationId xmlns:a16="http://schemas.microsoft.com/office/drawing/2014/main" id="{D11C4DE5-3B45-3D88-7B1B-54054BAE6DE6}"/>
                </a:ext>
              </a:extLst>
            </p:cNvPr>
            <p:cNvSpPr txBox="1"/>
            <p:nvPr/>
          </p:nvSpPr>
          <p:spPr>
            <a:xfrm>
              <a:off x="2493168" y="1866720"/>
              <a:ext cx="1643270" cy="400110"/>
            </a:xfrm>
            <a:prstGeom prst="rect">
              <a:avLst/>
            </a:prstGeom>
            <a:noFill/>
          </p:spPr>
          <p:txBody>
            <a:bodyPr wrap="square" rtlCol="0">
              <a:spAutoFit/>
            </a:bodyPr>
            <a:lstStyle/>
            <a:p>
              <a:pPr algn="r"/>
              <a:r>
                <a:rPr kumimoji="1" lang="zh-CN" altLang="en-US" sz="2000" dirty="0">
                  <a:solidFill>
                    <a:schemeClr val="accent4"/>
                  </a:solidFill>
                  <a:latin typeface="PangMenZhengDao" panose="02010600030101010101" pitchFamily="2" charset="-122"/>
                  <a:ea typeface="PangMenZhengDao" panose="02010600030101010101" pitchFamily="2" charset="-122"/>
                </a:rPr>
                <a:t>单击输入标题</a:t>
              </a:r>
            </a:p>
          </p:txBody>
        </p:sp>
      </p:grpSp>
      <p:grpSp>
        <p:nvGrpSpPr>
          <p:cNvPr id="74" name="组合 73">
            <a:extLst>
              <a:ext uri="{FF2B5EF4-FFF2-40B4-BE49-F238E27FC236}">
                <a16:creationId xmlns:a16="http://schemas.microsoft.com/office/drawing/2014/main" id="{02CABAAF-4532-13BB-4EA2-34BF4E591D6D}"/>
              </a:ext>
            </a:extLst>
          </p:cNvPr>
          <p:cNvGrpSpPr/>
          <p:nvPr/>
        </p:nvGrpSpPr>
        <p:grpSpPr>
          <a:xfrm>
            <a:off x="4868634" y="1548632"/>
            <a:ext cx="2809571" cy="2002779"/>
            <a:chOff x="4868634" y="1548632"/>
            <a:chExt cx="2809571" cy="2002779"/>
          </a:xfrm>
        </p:grpSpPr>
        <p:sp>
          <p:nvSpPr>
            <p:cNvPr id="6" name="单圆角矩形 5">
              <a:extLst>
                <a:ext uri="{FF2B5EF4-FFF2-40B4-BE49-F238E27FC236}">
                  <a16:creationId xmlns:a16="http://schemas.microsoft.com/office/drawing/2014/main" id="{5B538124-7011-FA09-3E9C-D2FCC2093898}"/>
                </a:ext>
              </a:extLst>
            </p:cNvPr>
            <p:cNvSpPr/>
            <p:nvPr/>
          </p:nvSpPr>
          <p:spPr>
            <a:xfrm>
              <a:off x="4946923" y="1651811"/>
              <a:ext cx="2731282" cy="1899600"/>
            </a:xfrm>
            <a:prstGeom prst="round1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斜纹 12">
              <a:extLst>
                <a:ext uri="{FF2B5EF4-FFF2-40B4-BE49-F238E27FC236}">
                  <a16:creationId xmlns:a16="http://schemas.microsoft.com/office/drawing/2014/main" id="{0C874879-37E9-941C-5E70-2EF175455E1B}"/>
                </a:ext>
              </a:extLst>
            </p:cNvPr>
            <p:cNvSpPr/>
            <p:nvPr/>
          </p:nvSpPr>
          <p:spPr>
            <a:xfrm>
              <a:off x="4868634" y="1548632"/>
              <a:ext cx="1443930" cy="1209477"/>
            </a:xfrm>
            <a:prstGeom prst="diagStrip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37" name="图形 36" descr="曲别针">
              <a:extLst>
                <a:ext uri="{FF2B5EF4-FFF2-40B4-BE49-F238E27FC236}">
                  <a16:creationId xmlns:a16="http://schemas.microsoft.com/office/drawing/2014/main" id="{8A626DE1-7A01-A287-1066-3260AE1FC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010895">
              <a:off x="5079189" y="1633987"/>
              <a:ext cx="715016" cy="715016"/>
            </a:xfrm>
            <a:prstGeom prst="rect">
              <a:avLst/>
            </a:prstGeom>
          </p:spPr>
        </p:pic>
        <p:sp>
          <p:nvSpPr>
            <p:cNvPr id="62" name="文本框 61">
              <a:extLst>
                <a:ext uri="{FF2B5EF4-FFF2-40B4-BE49-F238E27FC236}">
                  <a16:creationId xmlns:a16="http://schemas.microsoft.com/office/drawing/2014/main" id="{EC705C90-94C9-66C5-C2E9-7F4C1A4D6482}"/>
                </a:ext>
              </a:extLst>
            </p:cNvPr>
            <p:cNvSpPr txBox="1"/>
            <p:nvPr/>
          </p:nvSpPr>
          <p:spPr>
            <a:xfrm>
              <a:off x="5184430" y="2411210"/>
              <a:ext cx="2285305" cy="1077218"/>
            </a:xfrm>
            <a:prstGeom prst="rect">
              <a:avLst/>
            </a:prstGeom>
            <a:noFill/>
          </p:spPr>
          <p:txBody>
            <a:bodyPr wrap="square" rtlCol="0">
              <a:spAutoFit/>
            </a:bodyPr>
            <a:lstStyle/>
            <a:p>
              <a:pPr algn="just"/>
              <a:r>
                <a:rPr kumimoji="1" lang="zh-CN" altLang="en-US" sz="1600" dirty="0">
                  <a:solidFill>
                    <a:schemeClr val="accent2">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sp>
          <p:nvSpPr>
            <p:cNvPr id="68" name="文本框 67">
              <a:extLst>
                <a:ext uri="{FF2B5EF4-FFF2-40B4-BE49-F238E27FC236}">
                  <a16:creationId xmlns:a16="http://schemas.microsoft.com/office/drawing/2014/main" id="{0EA098A3-704A-565E-1EF0-C421D5F904FF}"/>
                </a:ext>
              </a:extLst>
            </p:cNvPr>
            <p:cNvSpPr txBox="1"/>
            <p:nvPr/>
          </p:nvSpPr>
          <p:spPr>
            <a:xfrm>
              <a:off x="5844260" y="1866720"/>
              <a:ext cx="1643270" cy="400110"/>
            </a:xfrm>
            <a:prstGeom prst="rect">
              <a:avLst/>
            </a:prstGeom>
            <a:noFill/>
          </p:spPr>
          <p:txBody>
            <a:bodyPr wrap="square" rtlCol="0">
              <a:spAutoFit/>
            </a:bodyPr>
            <a:lstStyle/>
            <a:p>
              <a:pPr algn="r"/>
              <a:r>
                <a:rPr kumimoji="1" lang="zh-CN" altLang="en-US" sz="2000" dirty="0">
                  <a:solidFill>
                    <a:schemeClr val="accent2"/>
                  </a:solidFill>
                  <a:latin typeface="PangMenZhengDao" panose="02010600030101010101" pitchFamily="2" charset="-122"/>
                  <a:ea typeface="PangMenZhengDao" panose="02010600030101010101" pitchFamily="2" charset="-122"/>
                </a:rPr>
                <a:t>单击输入标题</a:t>
              </a:r>
            </a:p>
          </p:txBody>
        </p:sp>
      </p:grpSp>
      <p:grpSp>
        <p:nvGrpSpPr>
          <p:cNvPr id="73" name="组合 72">
            <a:extLst>
              <a:ext uri="{FF2B5EF4-FFF2-40B4-BE49-F238E27FC236}">
                <a16:creationId xmlns:a16="http://schemas.microsoft.com/office/drawing/2014/main" id="{FCAD4255-F86D-2069-421E-4232A1C679D6}"/>
              </a:ext>
            </a:extLst>
          </p:cNvPr>
          <p:cNvGrpSpPr/>
          <p:nvPr/>
        </p:nvGrpSpPr>
        <p:grpSpPr>
          <a:xfrm>
            <a:off x="8253112" y="1548631"/>
            <a:ext cx="2813105" cy="1999852"/>
            <a:chOff x="8253112" y="1548631"/>
            <a:chExt cx="2813105" cy="1999852"/>
          </a:xfrm>
        </p:grpSpPr>
        <p:sp>
          <p:nvSpPr>
            <p:cNvPr id="7" name="单圆角矩形 6">
              <a:extLst>
                <a:ext uri="{FF2B5EF4-FFF2-40B4-BE49-F238E27FC236}">
                  <a16:creationId xmlns:a16="http://schemas.microsoft.com/office/drawing/2014/main" id="{C5E6C290-8134-EF58-BEAB-1ACEA6B3D5DA}"/>
                </a:ext>
              </a:extLst>
            </p:cNvPr>
            <p:cNvSpPr/>
            <p:nvPr/>
          </p:nvSpPr>
          <p:spPr>
            <a:xfrm>
              <a:off x="8334935" y="1648883"/>
              <a:ext cx="2731282" cy="1899600"/>
            </a:xfrm>
            <a:prstGeom prst="round1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斜纹 13">
              <a:extLst>
                <a:ext uri="{FF2B5EF4-FFF2-40B4-BE49-F238E27FC236}">
                  <a16:creationId xmlns:a16="http://schemas.microsoft.com/office/drawing/2014/main" id="{C1E8BD2C-B0F0-2B9A-B03A-059A95B81931}"/>
                </a:ext>
              </a:extLst>
            </p:cNvPr>
            <p:cNvSpPr/>
            <p:nvPr/>
          </p:nvSpPr>
          <p:spPr>
            <a:xfrm>
              <a:off x="8253112" y="1548631"/>
              <a:ext cx="1443930" cy="1209477"/>
            </a:xfrm>
            <a:prstGeom prst="diagStrip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39" name="图形 38" descr="曲别针">
              <a:extLst>
                <a:ext uri="{FF2B5EF4-FFF2-40B4-BE49-F238E27FC236}">
                  <a16:creationId xmlns:a16="http://schemas.microsoft.com/office/drawing/2014/main" id="{CC7750A4-A48A-DF97-0DD6-E35AC51B9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010895">
              <a:off x="8480953" y="1633987"/>
              <a:ext cx="715016" cy="715016"/>
            </a:xfrm>
            <a:prstGeom prst="rect">
              <a:avLst/>
            </a:prstGeom>
          </p:spPr>
        </p:pic>
        <p:sp>
          <p:nvSpPr>
            <p:cNvPr id="63" name="文本框 62">
              <a:extLst>
                <a:ext uri="{FF2B5EF4-FFF2-40B4-BE49-F238E27FC236}">
                  <a16:creationId xmlns:a16="http://schemas.microsoft.com/office/drawing/2014/main" id="{26EE434C-2E5D-B172-21AB-E7A5523865F7}"/>
                </a:ext>
              </a:extLst>
            </p:cNvPr>
            <p:cNvSpPr txBox="1"/>
            <p:nvPr/>
          </p:nvSpPr>
          <p:spPr>
            <a:xfrm>
              <a:off x="8536178" y="2411210"/>
              <a:ext cx="2285305" cy="1077218"/>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sp>
          <p:nvSpPr>
            <p:cNvPr id="69" name="文本框 68">
              <a:extLst>
                <a:ext uri="{FF2B5EF4-FFF2-40B4-BE49-F238E27FC236}">
                  <a16:creationId xmlns:a16="http://schemas.microsoft.com/office/drawing/2014/main" id="{3AE6CD8F-9A80-7BB4-5433-7C353ACCC2C2}"/>
                </a:ext>
              </a:extLst>
            </p:cNvPr>
            <p:cNvSpPr txBox="1"/>
            <p:nvPr/>
          </p:nvSpPr>
          <p:spPr>
            <a:xfrm>
              <a:off x="9195353" y="1866720"/>
              <a:ext cx="1643270" cy="400110"/>
            </a:xfrm>
            <a:prstGeom prst="rect">
              <a:avLst/>
            </a:prstGeom>
            <a:noFill/>
          </p:spPr>
          <p:txBody>
            <a:bodyPr wrap="square" rtlCol="0">
              <a:spAutoFit/>
            </a:bodyPr>
            <a:lstStyle/>
            <a:p>
              <a:pPr algn="r"/>
              <a:r>
                <a:rPr kumimoji="1" lang="zh-CN" altLang="en-US" sz="2000" dirty="0">
                  <a:solidFill>
                    <a:schemeClr val="accent4"/>
                  </a:solidFill>
                  <a:latin typeface="PangMenZhengDao" panose="02010600030101010101" pitchFamily="2" charset="-122"/>
                  <a:ea typeface="PangMenZhengDao" panose="02010600030101010101" pitchFamily="2" charset="-122"/>
                </a:rPr>
                <a:t>单击输入标题</a:t>
              </a:r>
            </a:p>
          </p:txBody>
        </p:sp>
      </p:grpSp>
      <p:grpSp>
        <p:nvGrpSpPr>
          <p:cNvPr id="76" name="组合 75">
            <a:extLst>
              <a:ext uri="{FF2B5EF4-FFF2-40B4-BE49-F238E27FC236}">
                <a16:creationId xmlns:a16="http://schemas.microsoft.com/office/drawing/2014/main" id="{2B56C728-DDDD-4DAD-E1A1-D7BD05A7AEF8}"/>
              </a:ext>
            </a:extLst>
          </p:cNvPr>
          <p:cNvGrpSpPr/>
          <p:nvPr/>
        </p:nvGrpSpPr>
        <p:grpSpPr>
          <a:xfrm>
            <a:off x="1480622" y="4029366"/>
            <a:ext cx="2809571" cy="2003493"/>
            <a:chOff x="1480622" y="4029366"/>
            <a:chExt cx="2809571" cy="2003493"/>
          </a:xfrm>
        </p:grpSpPr>
        <p:sp>
          <p:nvSpPr>
            <p:cNvPr id="8" name="单圆角矩形 7">
              <a:extLst>
                <a:ext uri="{FF2B5EF4-FFF2-40B4-BE49-F238E27FC236}">
                  <a16:creationId xmlns:a16="http://schemas.microsoft.com/office/drawing/2014/main" id="{F00C1650-7242-08AC-AC03-595330A82808}"/>
                </a:ext>
              </a:extLst>
            </p:cNvPr>
            <p:cNvSpPr/>
            <p:nvPr/>
          </p:nvSpPr>
          <p:spPr>
            <a:xfrm>
              <a:off x="1558911" y="4133259"/>
              <a:ext cx="2731282" cy="1899600"/>
            </a:xfrm>
            <a:prstGeom prst="round1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斜纹 16">
              <a:extLst>
                <a:ext uri="{FF2B5EF4-FFF2-40B4-BE49-F238E27FC236}">
                  <a16:creationId xmlns:a16="http://schemas.microsoft.com/office/drawing/2014/main" id="{28B2ACCF-C8F7-ABD2-B5A3-B869F334E3F8}"/>
                </a:ext>
              </a:extLst>
            </p:cNvPr>
            <p:cNvSpPr/>
            <p:nvPr/>
          </p:nvSpPr>
          <p:spPr>
            <a:xfrm>
              <a:off x="1480622" y="4029366"/>
              <a:ext cx="1443930" cy="1209477"/>
            </a:xfrm>
            <a:prstGeom prst="diagStrip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4" name="文本框 63">
              <a:extLst>
                <a:ext uri="{FF2B5EF4-FFF2-40B4-BE49-F238E27FC236}">
                  <a16:creationId xmlns:a16="http://schemas.microsoft.com/office/drawing/2014/main" id="{515BB5AC-EDB3-A7C2-21E1-F6CAAC53EE80}"/>
                </a:ext>
              </a:extLst>
            </p:cNvPr>
            <p:cNvSpPr txBox="1"/>
            <p:nvPr/>
          </p:nvSpPr>
          <p:spPr>
            <a:xfrm>
              <a:off x="1832683" y="4882232"/>
              <a:ext cx="2285305" cy="1077218"/>
            </a:xfrm>
            <a:prstGeom prst="rect">
              <a:avLst/>
            </a:prstGeom>
            <a:noFill/>
          </p:spPr>
          <p:txBody>
            <a:bodyPr wrap="square" rtlCol="0">
              <a:spAutoFit/>
            </a:bodyPr>
            <a:lstStyle/>
            <a:p>
              <a:pPr algn="just"/>
              <a:r>
                <a:rPr kumimoji="1" lang="zh-CN" altLang="en-US" sz="1600" dirty="0">
                  <a:solidFill>
                    <a:schemeClr val="accent2">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sp>
          <p:nvSpPr>
            <p:cNvPr id="70" name="文本框 69">
              <a:extLst>
                <a:ext uri="{FF2B5EF4-FFF2-40B4-BE49-F238E27FC236}">
                  <a16:creationId xmlns:a16="http://schemas.microsoft.com/office/drawing/2014/main" id="{7D10642D-294E-1535-632B-95E939F9ACD5}"/>
                </a:ext>
              </a:extLst>
            </p:cNvPr>
            <p:cNvSpPr txBox="1"/>
            <p:nvPr/>
          </p:nvSpPr>
          <p:spPr>
            <a:xfrm>
              <a:off x="2619991" y="4361601"/>
              <a:ext cx="1643270" cy="400110"/>
            </a:xfrm>
            <a:prstGeom prst="rect">
              <a:avLst/>
            </a:prstGeom>
            <a:noFill/>
          </p:spPr>
          <p:txBody>
            <a:bodyPr wrap="square" rtlCol="0">
              <a:spAutoFit/>
            </a:bodyPr>
            <a:lstStyle/>
            <a:p>
              <a:pPr algn="r"/>
              <a:r>
                <a:rPr kumimoji="1" lang="zh-CN" altLang="en-US" sz="2000" dirty="0">
                  <a:solidFill>
                    <a:schemeClr val="accent2"/>
                  </a:solidFill>
                  <a:latin typeface="PangMenZhengDao" panose="02010600030101010101" pitchFamily="2" charset="-122"/>
                  <a:ea typeface="PangMenZhengDao" panose="02010600030101010101" pitchFamily="2" charset="-122"/>
                </a:rPr>
                <a:t>单击输入标题</a:t>
              </a:r>
            </a:p>
          </p:txBody>
        </p:sp>
      </p:grpSp>
      <p:grpSp>
        <p:nvGrpSpPr>
          <p:cNvPr id="77" name="组合 76">
            <a:extLst>
              <a:ext uri="{FF2B5EF4-FFF2-40B4-BE49-F238E27FC236}">
                <a16:creationId xmlns:a16="http://schemas.microsoft.com/office/drawing/2014/main" id="{B6126572-7A49-401A-6DE4-12B1D62EA965}"/>
              </a:ext>
            </a:extLst>
          </p:cNvPr>
          <p:cNvGrpSpPr/>
          <p:nvPr/>
        </p:nvGrpSpPr>
        <p:grpSpPr>
          <a:xfrm>
            <a:off x="4868634" y="4029365"/>
            <a:ext cx="2809571" cy="2006422"/>
            <a:chOff x="4868634" y="4029365"/>
            <a:chExt cx="2809571" cy="2006422"/>
          </a:xfrm>
        </p:grpSpPr>
        <p:sp>
          <p:nvSpPr>
            <p:cNvPr id="9" name="单圆角矩形 8">
              <a:extLst>
                <a:ext uri="{FF2B5EF4-FFF2-40B4-BE49-F238E27FC236}">
                  <a16:creationId xmlns:a16="http://schemas.microsoft.com/office/drawing/2014/main" id="{61266817-A6C0-B272-0949-E9AC73211061}"/>
                </a:ext>
              </a:extLst>
            </p:cNvPr>
            <p:cNvSpPr/>
            <p:nvPr/>
          </p:nvSpPr>
          <p:spPr>
            <a:xfrm>
              <a:off x="4946923" y="4136187"/>
              <a:ext cx="2731282" cy="1899600"/>
            </a:xfrm>
            <a:prstGeom prst="round1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斜纹 17">
              <a:extLst>
                <a:ext uri="{FF2B5EF4-FFF2-40B4-BE49-F238E27FC236}">
                  <a16:creationId xmlns:a16="http://schemas.microsoft.com/office/drawing/2014/main" id="{03B5477D-C7A6-7C22-B9B5-FF8D88335281}"/>
                </a:ext>
              </a:extLst>
            </p:cNvPr>
            <p:cNvSpPr/>
            <p:nvPr/>
          </p:nvSpPr>
          <p:spPr>
            <a:xfrm>
              <a:off x="4868634" y="4029365"/>
              <a:ext cx="1443930" cy="1209477"/>
            </a:xfrm>
            <a:prstGeom prst="diagStrip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59" name="图形 58" descr="曲别针">
              <a:extLst>
                <a:ext uri="{FF2B5EF4-FFF2-40B4-BE49-F238E27FC236}">
                  <a16:creationId xmlns:a16="http://schemas.microsoft.com/office/drawing/2014/main" id="{9BD3A414-F141-F9F2-9D0D-AE8A2B9CA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010895">
              <a:off x="5110048" y="4078925"/>
              <a:ext cx="715016" cy="715016"/>
            </a:xfrm>
            <a:prstGeom prst="rect">
              <a:avLst/>
            </a:prstGeom>
          </p:spPr>
        </p:pic>
        <p:sp>
          <p:nvSpPr>
            <p:cNvPr id="65" name="文本框 64">
              <a:extLst>
                <a:ext uri="{FF2B5EF4-FFF2-40B4-BE49-F238E27FC236}">
                  <a16:creationId xmlns:a16="http://schemas.microsoft.com/office/drawing/2014/main" id="{1E204CEA-2E72-A1F8-4606-B22426A09B9E}"/>
                </a:ext>
              </a:extLst>
            </p:cNvPr>
            <p:cNvSpPr txBox="1"/>
            <p:nvPr/>
          </p:nvSpPr>
          <p:spPr>
            <a:xfrm>
              <a:off x="5184430" y="4882232"/>
              <a:ext cx="2285305" cy="1077218"/>
            </a:xfrm>
            <a:prstGeom prst="rect">
              <a:avLst/>
            </a:prstGeom>
            <a:noFill/>
          </p:spPr>
          <p:txBody>
            <a:bodyPr wrap="square" rtlCol="0">
              <a:spAutoFit/>
            </a:bodyPr>
            <a:lstStyle/>
            <a:p>
              <a:pPr algn="just"/>
              <a:r>
                <a:rPr kumimoji="1" lang="zh-CN" altLang="en-US" sz="1600" dirty="0">
                  <a:solidFill>
                    <a:schemeClr val="accent4">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sp>
          <p:nvSpPr>
            <p:cNvPr id="71" name="文本框 70">
              <a:extLst>
                <a:ext uri="{FF2B5EF4-FFF2-40B4-BE49-F238E27FC236}">
                  <a16:creationId xmlns:a16="http://schemas.microsoft.com/office/drawing/2014/main" id="{375A8BA6-677F-2EEC-D9D7-2546D36F2123}"/>
                </a:ext>
              </a:extLst>
            </p:cNvPr>
            <p:cNvSpPr txBox="1"/>
            <p:nvPr/>
          </p:nvSpPr>
          <p:spPr>
            <a:xfrm>
              <a:off x="5971083" y="4361601"/>
              <a:ext cx="1643270" cy="400110"/>
            </a:xfrm>
            <a:prstGeom prst="rect">
              <a:avLst/>
            </a:prstGeom>
            <a:noFill/>
          </p:spPr>
          <p:txBody>
            <a:bodyPr wrap="square" rtlCol="0">
              <a:spAutoFit/>
            </a:bodyPr>
            <a:lstStyle/>
            <a:p>
              <a:pPr algn="r"/>
              <a:r>
                <a:rPr kumimoji="1" lang="zh-CN" altLang="en-US" sz="2000" dirty="0">
                  <a:solidFill>
                    <a:schemeClr val="accent4"/>
                  </a:solidFill>
                  <a:latin typeface="PangMenZhengDao" panose="02010600030101010101" pitchFamily="2" charset="-122"/>
                  <a:ea typeface="PangMenZhengDao" panose="02010600030101010101" pitchFamily="2" charset="-122"/>
                </a:rPr>
                <a:t>单击输入标题</a:t>
              </a:r>
            </a:p>
          </p:txBody>
        </p:sp>
      </p:grpSp>
      <p:grpSp>
        <p:nvGrpSpPr>
          <p:cNvPr id="78" name="组合 77">
            <a:extLst>
              <a:ext uri="{FF2B5EF4-FFF2-40B4-BE49-F238E27FC236}">
                <a16:creationId xmlns:a16="http://schemas.microsoft.com/office/drawing/2014/main" id="{7BA5AEBE-15D8-BD7D-7BEE-EE4E04394E7D}"/>
              </a:ext>
            </a:extLst>
          </p:cNvPr>
          <p:cNvGrpSpPr/>
          <p:nvPr/>
        </p:nvGrpSpPr>
        <p:grpSpPr>
          <a:xfrm>
            <a:off x="8253112" y="4029364"/>
            <a:ext cx="2813105" cy="2003495"/>
            <a:chOff x="8253112" y="4029364"/>
            <a:chExt cx="2813105" cy="2003495"/>
          </a:xfrm>
        </p:grpSpPr>
        <p:sp>
          <p:nvSpPr>
            <p:cNvPr id="10" name="单圆角矩形 9">
              <a:extLst>
                <a:ext uri="{FF2B5EF4-FFF2-40B4-BE49-F238E27FC236}">
                  <a16:creationId xmlns:a16="http://schemas.microsoft.com/office/drawing/2014/main" id="{4DEAF9BF-9131-D165-DBFD-F865FCCD0A64}"/>
                </a:ext>
              </a:extLst>
            </p:cNvPr>
            <p:cNvSpPr/>
            <p:nvPr/>
          </p:nvSpPr>
          <p:spPr>
            <a:xfrm>
              <a:off x="8334935" y="4133259"/>
              <a:ext cx="2731282" cy="1899600"/>
            </a:xfrm>
            <a:prstGeom prst="round1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斜纹 18">
              <a:extLst>
                <a:ext uri="{FF2B5EF4-FFF2-40B4-BE49-F238E27FC236}">
                  <a16:creationId xmlns:a16="http://schemas.microsoft.com/office/drawing/2014/main" id="{EB69E7AB-F210-3C63-A43E-AAF61DE4E4F2}"/>
                </a:ext>
              </a:extLst>
            </p:cNvPr>
            <p:cNvSpPr/>
            <p:nvPr/>
          </p:nvSpPr>
          <p:spPr>
            <a:xfrm>
              <a:off x="8253112" y="4029364"/>
              <a:ext cx="1443930" cy="1209477"/>
            </a:xfrm>
            <a:prstGeom prst="diagStrip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60" name="图形 59" descr="曲别针">
              <a:extLst>
                <a:ext uri="{FF2B5EF4-FFF2-40B4-BE49-F238E27FC236}">
                  <a16:creationId xmlns:a16="http://schemas.microsoft.com/office/drawing/2014/main" id="{1906DDBD-B8AB-DCE4-4BE4-312719E8BD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010895">
              <a:off x="8511812" y="4078925"/>
              <a:ext cx="715016" cy="715016"/>
            </a:xfrm>
            <a:prstGeom prst="rect">
              <a:avLst/>
            </a:prstGeom>
          </p:spPr>
        </p:pic>
        <p:sp>
          <p:nvSpPr>
            <p:cNvPr id="66" name="文本框 65">
              <a:extLst>
                <a:ext uri="{FF2B5EF4-FFF2-40B4-BE49-F238E27FC236}">
                  <a16:creationId xmlns:a16="http://schemas.microsoft.com/office/drawing/2014/main" id="{BB8572E2-8CA0-3159-20B4-A970159D2007}"/>
                </a:ext>
              </a:extLst>
            </p:cNvPr>
            <p:cNvSpPr txBox="1"/>
            <p:nvPr/>
          </p:nvSpPr>
          <p:spPr>
            <a:xfrm>
              <a:off x="8536178" y="4882232"/>
              <a:ext cx="2285305" cy="1077218"/>
            </a:xfrm>
            <a:prstGeom prst="rect">
              <a:avLst/>
            </a:prstGeom>
            <a:noFill/>
          </p:spPr>
          <p:txBody>
            <a:bodyPr wrap="square" rtlCol="0">
              <a:spAutoFit/>
            </a:bodyPr>
            <a:lstStyle/>
            <a:p>
              <a:pPr algn="just"/>
              <a:r>
                <a:rPr kumimoji="1" lang="zh-CN" altLang="en-US" sz="1600" dirty="0">
                  <a:solidFill>
                    <a:schemeClr val="accent2">
                      <a:lumMod val="50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sp>
          <p:nvSpPr>
            <p:cNvPr id="72" name="文本框 71">
              <a:extLst>
                <a:ext uri="{FF2B5EF4-FFF2-40B4-BE49-F238E27FC236}">
                  <a16:creationId xmlns:a16="http://schemas.microsoft.com/office/drawing/2014/main" id="{513EC9C4-2EBA-3830-89DC-D9587E9E4CB8}"/>
                </a:ext>
              </a:extLst>
            </p:cNvPr>
            <p:cNvSpPr txBox="1"/>
            <p:nvPr/>
          </p:nvSpPr>
          <p:spPr>
            <a:xfrm>
              <a:off x="9322176" y="4361601"/>
              <a:ext cx="1643270" cy="400110"/>
            </a:xfrm>
            <a:prstGeom prst="rect">
              <a:avLst/>
            </a:prstGeom>
            <a:noFill/>
          </p:spPr>
          <p:txBody>
            <a:bodyPr wrap="square" rtlCol="0">
              <a:spAutoFit/>
            </a:bodyPr>
            <a:lstStyle/>
            <a:p>
              <a:pPr algn="r"/>
              <a:r>
                <a:rPr kumimoji="1" lang="zh-CN" altLang="en-US" sz="2000" dirty="0">
                  <a:solidFill>
                    <a:schemeClr val="accent2"/>
                  </a:solidFill>
                  <a:latin typeface="PangMenZhengDao" panose="02010600030101010101" pitchFamily="2" charset="-122"/>
                  <a:ea typeface="PangMenZhengDao" panose="02010600030101010101" pitchFamily="2" charset="-122"/>
                </a:rPr>
                <a:t>单击输入标题</a:t>
              </a:r>
            </a:p>
          </p:txBody>
        </p:sp>
      </p:grpSp>
    </p:spTree>
    <p:extLst>
      <p:ext uri="{BB962C8B-B14F-4D97-AF65-F5344CB8AC3E}">
        <p14:creationId xmlns:p14="http://schemas.microsoft.com/office/powerpoint/2010/main" val="139745272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ppt_y</p:attrName>
                                        </p:attrNameLst>
                                      </p:cBhvr>
                                      <p:tavLst>
                                        <p:tav tm="0">
                                          <p:val>
                                            <p:strVal val="#ppt_y+#ppt_h*1.125000"/>
                                          </p:val>
                                        </p:tav>
                                        <p:tav tm="100000">
                                          <p:val>
                                            <p:strVal val="#ppt_y"/>
                                          </p:val>
                                        </p:tav>
                                      </p:tavLst>
                                    </p:anim>
                                    <p:animEffect transition="in" filter="wipe(up)">
                                      <p:cBhvr>
                                        <p:cTn id="8" dur="500"/>
                                        <p:tgtEl>
                                          <p:spTgt spid="7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p:tgtEl>
                                          <p:spTgt spid="74"/>
                                        </p:tgtEl>
                                        <p:attrNameLst>
                                          <p:attrName>ppt_y</p:attrName>
                                        </p:attrNameLst>
                                      </p:cBhvr>
                                      <p:tavLst>
                                        <p:tav tm="0">
                                          <p:val>
                                            <p:strVal val="#ppt_y+#ppt_h*1.125000"/>
                                          </p:val>
                                        </p:tav>
                                        <p:tav tm="100000">
                                          <p:val>
                                            <p:strVal val="#ppt_y"/>
                                          </p:val>
                                        </p:tav>
                                      </p:tavLst>
                                    </p:anim>
                                    <p:animEffect transition="in" filter="wipe(up)">
                                      <p:cBhvr>
                                        <p:cTn id="14" dur="500"/>
                                        <p:tgtEl>
                                          <p:spTgt spid="7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p:tgtEl>
                                          <p:spTgt spid="73"/>
                                        </p:tgtEl>
                                        <p:attrNameLst>
                                          <p:attrName>ppt_y</p:attrName>
                                        </p:attrNameLst>
                                      </p:cBhvr>
                                      <p:tavLst>
                                        <p:tav tm="0">
                                          <p:val>
                                            <p:strVal val="#ppt_y+#ppt_h*1.125000"/>
                                          </p:val>
                                        </p:tav>
                                        <p:tav tm="100000">
                                          <p:val>
                                            <p:strVal val="#ppt_y"/>
                                          </p:val>
                                        </p:tav>
                                      </p:tavLst>
                                    </p:anim>
                                    <p:animEffect transition="in" filter="wipe(up)">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additive="base">
                                        <p:cTn id="25" dur="500"/>
                                        <p:tgtEl>
                                          <p:spTgt spid="76"/>
                                        </p:tgtEl>
                                        <p:attrNameLst>
                                          <p:attrName>ppt_y</p:attrName>
                                        </p:attrNameLst>
                                      </p:cBhvr>
                                      <p:tavLst>
                                        <p:tav tm="0">
                                          <p:val>
                                            <p:strVal val="#ppt_y+#ppt_h*1.125000"/>
                                          </p:val>
                                        </p:tav>
                                        <p:tav tm="100000">
                                          <p:val>
                                            <p:strVal val="#ppt_y"/>
                                          </p:val>
                                        </p:tav>
                                      </p:tavLst>
                                    </p:anim>
                                    <p:animEffect transition="in" filter="wipe(up)">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p:tgtEl>
                                          <p:spTgt spid="77"/>
                                        </p:tgtEl>
                                        <p:attrNameLst>
                                          <p:attrName>ppt_y</p:attrName>
                                        </p:attrNameLst>
                                      </p:cBhvr>
                                      <p:tavLst>
                                        <p:tav tm="0">
                                          <p:val>
                                            <p:strVal val="#ppt_y+#ppt_h*1.125000"/>
                                          </p:val>
                                        </p:tav>
                                        <p:tav tm="100000">
                                          <p:val>
                                            <p:strVal val="#ppt_y"/>
                                          </p:val>
                                        </p:tav>
                                      </p:tavLst>
                                    </p:anim>
                                    <p:animEffect transition="in" filter="wipe(up)">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500"/>
                                        <p:tgtEl>
                                          <p:spTgt spid="78"/>
                                        </p:tgtEl>
                                        <p:attrNameLst>
                                          <p:attrName>ppt_y</p:attrName>
                                        </p:attrNameLst>
                                      </p:cBhvr>
                                      <p:tavLst>
                                        <p:tav tm="0">
                                          <p:val>
                                            <p:strVal val="#ppt_y+#ppt_h*1.125000"/>
                                          </p:val>
                                        </p:tav>
                                        <p:tav tm="100000">
                                          <p:val>
                                            <p:strVal val="#ppt_y"/>
                                          </p:val>
                                        </p:tav>
                                      </p:tavLst>
                                    </p:anim>
                                    <p:animEffect transition="in" filter="wipe(up)">
                                      <p:cBhvr>
                                        <p:cTn id="3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950F9A-C3B6-1512-B050-27BE0B8CACB1}"/>
              </a:ext>
            </a:extLst>
          </p:cNvPr>
          <p:cNvSpPr>
            <a:spLocks noGrp="1"/>
          </p:cNvSpPr>
          <p:nvPr>
            <p:ph type="body" sz="quarter" idx="13"/>
          </p:nvPr>
        </p:nvSpPr>
        <p:spPr>
          <a:xfrm rot="19090390">
            <a:off x="99483" y="390794"/>
            <a:ext cx="3209246" cy="509636"/>
          </a:xfrm>
        </p:spPr>
        <p:txBody>
          <a:bodyPr>
            <a:normAutofit lnSpcReduction="10000"/>
          </a:bodyPr>
          <a:lstStyle/>
          <a:p>
            <a:r>
              <a:rPr kumimoji="1" lang="zh-CN" altLang="en-US" sz="3200" dirty="0"/>
              <a:t>参考文献</a:t>
            </a:r>
          </a:p>
        </p:txBody>
      </p:sp>
      <p:cxnSp>
        <p:nvCxnSpPr>
          <p:cNvPr id="12" name="肘形连接符 11">
            <a:extLst>
              <a:ext uri="{FF2B5EF4-FFF2-40B4-BE49-F238E27FC236}">
                <a16:creationId xmlns:a16="http://schemas.microsoft.com/office/drawing/2014/main" id="{B42E5A3E-E93F-0E59-1762-46AC40B37987}"/>
              </a:ext>
            </a:extLst>
          </p:cNvPr>
          <p:cNvCxnSpPr>
            <a:cxnSpLocks/>
          </p:cNvCxnSpPr>
          <p:nvPr/>
        </p:nvCxnSpPr>
        <p:spPr>
          <a:xfrm rot="10800000" flipV="1">
            <a:off x="4037162" y="4867469"/>
            <a:ext cx="1725284" cy="720697"/>
          </a:xfrm>
          <a:prstGeom prst="bentConnector3">
            <a:avLst>
              <a:gd name="adj1"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肘形连接符 14">
            <a:extLst>
              <a:ext uri="{FF2B5EF4-FFF2-40B4-BE49-F238E27FC236}">
                <a16:creationId xmlns:a16="http://schemas.microsoft.com/office/drawing/2014/main" id="{B6DAF919-EB61-D7EC-074D-5F394944B8B3}"/>
              </a:ext>
            </a:extLst>
          </p:cNvPr>
          <p:cNvCxnSpPr>
            <a:cxnSpLocks/>
          </p:cNvCxnSpPr>
          <p:nvPr/>
        </p:nvCxnSpPr>
        <p:spPr>
          <a:xfrm rot="10800000">
            <a:off x="6277158" y="5080175"/>
            <a:ext cx="2107719" cy="758198"/>
          </a:xfrm>
          <a:prstGeom prst="bentConnector3">
            <a:avLst>
              <a:gd name="adj1" fmla="val 50000"/>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25F17E13-08EE-4BE3-5962-60B551708575}"/>
              </a:ext>
            </a:extLst>
          </p:cNvPr>
          <p:cNvCxnSpPr>
            <a:cxnSpLocks/>
          </p:cNvCxnSpPr>
          <p:nvPr/>
        </p:nvCxnSpPr>
        <p:spPr>
          <a:xfrm rot="10800000">
            <a:off x="6336104" y="3855226"/>
            <a:ext cx="1929944" cy="394595"/>
          </a:xfrm>
          <a:prstGeom prst="bentConnector3">
            <a:avLst>
              <a:gd name="adj1"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956E85F7-AF0D-229A-E2E0-63DCC264435F}"/>
              </a:ext>
            </a:extLst>
          </p:cNvPr>
          <p:cNvCxnSpPr>
            <a:cxnSpLocks/>
          </p:cNvCxnSpPr>
          <p:nvPr/>
        </p:nvCxnSpPr>
        <p:spPr>
          <a:xfrm rot="10800000">
            <a:off x="4002656" y="3377378"/>
            <a:ext cx="1795731" cy="236982"/>
          </a:xfrm>
          <a:prstGeom prst="bentConnector3">
            <a:avLst>
              <a:gd name="adj1" fmla="val 50000"/>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8004D6C3-9BC8-E6B1-FF00-BC7D5AF2E269}"/>
              </a:ext>
            </a:extLst>
          </p:cNvPr>
          <p:cNvCxnSpPr>
            <a:cxnSpLocks/>
          </p:cNvCxnSpPr>
          <p:nvPr/>
        </p:nvCxnSpPr>
        <p:spPr>
          <a:xfrm rot="10800000">
            <a:off x="6336106" y="2514936"/>
            <a:ext cx="1936832" cy="487841"/>
          </a:xfrm>
          <a:prstGeom prst="bentConnector3">
            <a:avLst>
              <a:gd name="adj1" fmla="val 50000"/>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F8A15363-60FD-5B39-9410-F9424A2D46FE}"/>
              </a:ext>
            </a:extLst>
          </p:cNvPr>
          <p:cNvCxnSpPr>
            <a:cxnSpLocks/>
          </p:cNvCxnSpPr>
          <p:nvPr/>
        </p:nvCxnSpPr>
        <p:spPr>
          <a:xfrm rot="10800000" flipV="1">
            <a:off x="6357674" y="1019628"/>
            <a:ext cx="1915265" cy="856366"/>
          </a:xfrm>
          <a:prstGeom prst="bentConnector3">
            <a:avLst>
              <a:gd name="adj1"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7FCC89E3-11DF-B203-C0FF-2CA0E57E5582}"/>
              </a:ext>
            </a:extLst>
          </p:cNvPr>
          <p:cNvCxnSpPr>
            <a:cxnSpLocks/>
          </p:cNvCxnSpPr>
          <p:nvPr/>
        </p:nvCxnSpPr>
        <p:spPr>
          <a:xfrm rot="10800000">
            <a:off x="4031412" y="1702685"/>
            <a:ext cx="1766977" cy="577330"/>
          </a:xfrm>
          <a:prstGeom prst="bentConnector3">
            <a:avLst>
              <a:gd name="adj1"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72616739-0FB5-EA96-5879-4465BE28F923}"/>
              </a:ext>
            </a:extLst>
          </p:cNvPr>
          <p:cNvGrpSpPr/>
          <p:nvPr/>
        </p:nvGrpSpPr>
        <p:grpSpPr>
          <a:xfrm>
            <a:off x="1637200" y="1321529"/>
            <a:ext cx="2288750" cy="1372603"/>
            <a:chOff x="1637200" y="1321529"/>
            <a:chExt cx="2288750" cy="1372603"/>
          </a:xfrm>
        </p:grpSpPr>
        <p:sp>
          <p:nvSpPr>
            <p:cNvPr id="44" name="文本框 43">
              <a:extLst>
                <a:ext uri="{FF2B5EF4-FFF2-40B4-BE49-F238E27FC236}">
                  <a16:creationId xmlns:a16="http://schemas.microsoft.com/office/drawing/2014/main" id="{BE08690A-CE12-6BCB-7B85-5609552ADAAA}"/>
                </a:ext>
              </a:extLst>
            </p:cNvPr>
            <p:cNvSpPr txBox="1"/>
            <p:nvPr/>
          </p:nvSpPr>
          <p:spPr>
            <a:xfrm>
              <a:off x="1655437" y="1321529"/>
              <a:ext cx="2270513" cy="400110"/>
            </a:xfrm>
            <a:prstGeom prst="rect">
              <a:avLst/>
            </a:prstGeom>
            <a:noFill/>
          </p:spPr>
          <p:txBody>
            <a:bodyPr wrap="square" rtlCol="0">
              <a:spAutoFit/>
            </a:bodyPr>
            <a:lstStyle/>
            <a:p>
              <a:pPr algn="r"/>
              <a:r>
                <a:rPr kumimoji="1" lang="zh-CN" altLang="en-US" sz="2000" dirty="0">
                  <a:solidFill>
                    <a:schemeClr val="accent2">
                      <a:lumMod val="75000"/>
                    </a:schemeClr>
                  </a:solidFill>
                  <a:latin typeface="PangMenZhengDao" panose="02010600030101010101" pitchFamily="2" charset="-122"/>
                  <a:ea typeface="PangMenZhengDao" panose="02010600030101010101" pitchFamily="2" charset="-122"/>
                </a:rPr>
                <a:t>单击输入标题</a:t>
              </a:r>
            </a:p>
          </p:txBody>
        </p:sp>
        <p:sp>
          <p:nvSpPr>
            <p:cNvPr id="45" name="文本框 44">
              <a:extLst>
                <a:ext uri="{FF2B5EF4-FFF2-40B4-BE49-F238E27FC236}">
                  <a16:creationId xmlns:a16="http://schemas.microsoft.com/office/drawing/2014/main" id="{AEE0E0EB-D54F-21C0-0125-4DDBB380F341}"/>
                </a:ext>
              </a:extLst>
            </p:cNvPr>
            <p:cNvSpPr txBox="1"/>
            <p:nvPr/>
          </p:nvSpPr>
          <p:spPr>
            <a:xfrm>
              <a:off x="1637200" y="1616914"/>
              <a:ext cx="2285305" cy="1077218"/>
            </a:xfrm>
            <a:prstGeom prst="rect">
              <a:avLst/>
            </a:prstGeom>
            <a:noFill/>
          </p:spPr>
          <p:txBody>
            <a:bodyPr wrap="square" rtlCol="0">
              <a:spAutoFit/>
            </a:bodyPr>
            <a:lstStyle/>
            <a:p>
              <a:pPr algn="just"/>
              <a:r>
                <a:rPr kumimoji="1" lang="zh-CN" altLang="en-US" sz="1600" dirty="0">
                  <a:solidFill>
                    <a:schemeClr val="accent2"/>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sp>
        <p:nvSpPr>
          <p:cNvPr id="66" name="任意形状 65" descr="路标">
            <a:extLst>
              <a:ext uri="{FF2B5EF4-FFF2-40B4-BE49-F238E27FC236}">
                <a16:creationId xmlns:a16="http://schemas.microsoft.com/office/drawing/2014/main" id="{5FB4F33E-CE39-7DC1-6F3B-4E016C06628C}"/>
              </a:ext>
            </a:extLst>
          </p:cNvPr>
          <p:cNvSpPr/>
          <p:nvPr/>
        </p:nvSpPr>
        <p:spPr>
          <a:xfrm>
            <a:off x="5751194" y="-1806675"/>
            <a:ext cx="689610" cy="11112059"/>
          </a:xfrm>
          <a:custGeom>
            <a:avLst/>
            <a:gdLst>
              <a:gd name="connsiteX0" fmla="*/ 344805 w 689610"/>
              <a:gd name="connsiteY0" fmla="*/ 0 h 11112059"/>
              <a:gd name="connsiteX1" fmla="*/ 373380 w 689610"/>
              <a:gd name="connsiteY1" fmla="*/ 28575 h 11112059"/>
              <a:gd name="connsiteX2" fmla="*/ 373380 w 689610"/>
              <a:gd name="connsiteY2" fmla="*/ 342900 h 11112059"/>
              <a:gd name="connsiteX3" fmla="*/ 594360 w 689610"/>
              <a:gd name="connsiteY3" fmla="*/ 342900 h 11112059"/>
              <a:gd name="connsiteX4" fmla="*/ 689610 w 689610"/>
              <a:gd name="connsiteY4" fmla="*/ 438149 h 11112059"/>
              <a:gd name="connsiteX5" fmla="*/ 592455 w 689610"/>
              <a:gd name="connsiteY5" fmla="*/ 533399 h 11112059"/>
              <a:gd name="connsiteX6" fmla="*/ 373380 w 689610"/>
              <a:gd name="connsiteY6" fmla="*/ 533399 h 11112059"/>
              <a:gd name="connsiteX7" fmla="*/ 373380 w 689610"/>
              <a:gd name="connsiteY7" fmla="*/ 651428 h 11112059"/>
              <a:gd name="connsiteX8" fmla="*/ 373380 w 689610"/>
              <a:gd name="connsiteY8" fmla="*/ 762000 h 11112059"/>
              <a:gd name="connsiteX9" fmla="*/ 373380 w 689610"/>
              <a:gd name="connsiteY9" fmla="*/ 965753 h 11112059"/>
              <a:gd name="connsiteX10" fmla="*/ 594360 w 689610"/>
              <a:gd name="connsiteY10" fmla="*/ 965753 h 11112059"/>
              <a:gd name="connsiteX11" fmla="*/ 689610 w 689610"/>
              <a:gd name="connsiteY11" fmla="*/ 1061003 h 11112059"/>
              <a:gd name="connsiteX12" fmla="*/ 592455 w 689610"/>
              <a:gd name="connsiteY12" fmla="*/ 1156253 h 11112059"/>
              <a:gd name="connsiteX13" fmla="*/ 373380 w 689610"/>
              <a:gd name="connsiteY13" fmla="*/ 1156253 h 11112059"/>
              <a:gd name="connsiteX14" fmla="*/ 373380 w 689610"/>
              <a:gd name="connsiteY14" fmla="*/ 1368261 h 11112059"/>
              <a:gd name="connsiteX15" fmla="*/ 373380 w 689610"/>
              <a:gd name="connsiteY15" fmla="*/ 1384853 h 11112059"/>
              <a:gd name="connsiteX16" fmla="*/ 373380 w 689610"/>
              <a:gd name="connsiteY16" fmla="*/ 1682586 h 11112059"/>
              <a:gd name="connsiteX17" fmla="*/ 594360 w 689610"/>
              <a:gd name="connsiteY17" fmla="*/ 1682586 h 11112059"/>
              <a:gd name="connsiteX18" fmla="*/ 689610 w 689610"/>
              <a:gd name="connsiteY18" fmla="*/ 1777836 h 11112059"/>
              <a:gd name="connsiteX19" fmla="*/ 592455 w 689610"/>
              <a:gd name="connsiteY19" fmla="*/ 1873086 h 11112059"/>
              <a:gd name="connsiteX20" fmla="*/ 373380 w 689610"/>
              <a:gd name="connsiteY20" fmla="*/ 1873086 h 11112059"/>
              <a:gd name="connsiteX21" fmla="*/ 373380 w 689610"/>
              <a:gd name="connsiteY21" fmla="*/ 1991113 h 11112059"/>
              <a:gd name="connsiteX22" fmla="*/ 373380 w 689610"/>
              <a:gd name="connsiteY22" fmla="*/ 2101686 h 11112059"/>
              <a:gd name="connsiteX23" fmla="*/ 373380 w 689610"/>
              <a:gd name="connsiteY23" fmla="*/ 2305438 h 11112059"/>
              <a:gd name="connsiteX24" fmla="*/ 594360 w 689610"/>
              <a:gd name="connsiteY24" fmla="*/ 2305438 h 11112059"/>
              <a:gd name="connsiteX25" fmla="*/ 689610 w 689610"/>
              <a:gd name="connsiteY25" fmla="*/ 2400688 h 11112059"/>
              <a:gd name="connsiteX26" fmla="*/ 592455 w 689610"/>
              <a:gd name="connsiteY26" fmla="*/ 2495938 h 11112059"/>
              <a:gd name="connsiteX27" fmla="*/ 373380 w 689610"/>
              <a:gd name="connsiteY27" fmla="*/ 2495938 h 11112059"/>
              <a:gd name="connsiteX28" fmla="*/ 373380 w 689610"/>
              <a:gd name="connsiteY28" fmla="*/ 2613964 h 11112059"/>
              <a:gd name="connsiteX29" fmla="*/ 373380 w 689610"/>
              <a:gd name="connsiteY29" fmla="*/ 2724538 h 11112059"/>
              <a:gd name="connsiteX30" fmla="*/ 373380 w 689610"/>
              <a:gd name="connsiteY30" fmla="*/ 2928289 h 11112059"/>
              <a:gd name="connsiteX31" fmla="*/ 594360 w 689610"/>
              <a:gd name="connsiteY31" fmla="*/ 2928289 h 11112059"/>
              <a:gd name="connsiteX32" fmla="*/ 689610 w 689610"/>
              <a:gd name="connsiteY32" fmla="*/ 3023539 h 11112059"/>
              <a:gd name="connsiteX33" fmla="*/ 592455 w 689610"/>
              <a:gd name="connsiteY33" fmla="*/ 3118789 h 11112059"/>
              <a:gd name="connsiteX34" fmla="*/ 373380 w 689610"/>
              <a:gd name="connsiteY34" fmla="*/ 3118789 h 11112059"/>
              <a:gd name="connsiteX35" fmla="*/ 373380 w 689610"/>
              <a:gd name="connsiteY35" fmla="*/ 3279130 h 11112059"/>
              <a:gd name="connsiteX36" fmla="*/ 373380 w 689610"/>
              <a:gd name="connsiteY36" fmla="*/ 3347389 h 11112059"/>
              <a:gd name="connsiteX37" fmla="*/ 373380 w 689610"/>
              <a:gd name="connsiteY37" fmla="*/ 3593455 h 11112059"/>
              <a:gd name="connsiteX38" fmla="*/ 594360 w 689610"/>
              <a:gd name="connsiteY38" fmla="*/ 3593455 h 11112059"/>
              <a:gd name="connsiteX39" fmla="*/ 689610 w 689610"/>
              <a:gd name="connsiteY39" fmla="*/ 3688705 h 11112059"/>
              <a:gd name="connsiteX40" fmla="*/ 592455 w 689610"/>
              <a:gd name="connsiteY40" fmla="*/ 3783955 h 11112059"/>
              <a:gd name="connsiteX41" fmla="*/ 373380 w 689610"/>
              <a:gd name="connsiteY41" fmla="*/ 3783955 h 11112059"/>
              <a:gd name="connsiteX42" fmla="*/ 373380 w 689610"/>
              <a:gd name="connsiteY42" fmla="*/ 3901981 h 11112059"/>
              <a:gd name="connsiteX43" fmla="*/ 373380 w 689610"/>
              <a:gd name="connsiteY43" fmla="*/ 4012555 h 11112059"/>
              <a:gd name="connsiteX44" fmla="*/ 373380 w 689610"/>
              <a:gd name="connsiteY44" fmla="*/ 4216307 h 11112059"/>
              <a:gd name="connsiteX45" fmla="*/ 594360 w 689610"/>
              <a:gd name="connsiteY45" fmla="*/ 4216307 h 11112059"/>
              <a:gd name="connsiteX46" fmla="*/ 689610 w 689610"/>
              <a:gd name="connsiteY46" fmla="*/ 4311556 h 11112059"/>
              <a:gd name="connsiteX47" fmla="*/ 592455 w 689610"/>
              <a:gd name="connsiteY47" fmla="*/ 4406807 h 11112059"/>
              <a:gd name="connsiteX48" fmla="*/ 373380 w 689610"/>
              <a:gd name="connsiteY48" fmla="*/ 4406807 h 11112059"/>
              <a:gd name="connsiteX49" fmla="*/ 373380 w 689610"/>
              <a:gd name="connsiteY49" fmla="*/ 4524834 h 11112059"/>
              <a:gd name="connsiteX50" fmla="*/ 373380 w 689610"/>
              <a:gd name="connsiteY50" fmla="*/ 4635407 h 11112059"/>
              <a:gd name="connsiteX51" fmla="*/ 373380 w 689610"/>
              <a:gd name="connsiteY51" fmla="*/ 4839160 h 11112059"/>
              <a:gd name="connsiteX52" fmla="*/ 594360 w 689610"/>
              <a:gd name="connsiteY52" fmla="*/ 4839160 h 11112059"/>
              <a:gd name="connsiteX53" fmla="*/ 689610 w 689610"/>
              <a:gd name="connsiteY53" fmla="*/ 4934410 h 11112059"/>
              <a:gd name="connsiteX54" fmla="*/ 592455 w 689610"/>
              <a:gd name="connsiteY54" fmla="*/ 5029660 h 11112059"/>
              <a:gd name="connsiteX55" fmla="*/ 373380 w 689610"/>
              <a:gd name="connsiteY55" fmla="*/ 5029660 h 11112059"/>
              <a:gd name="connsiteX56" fmla="*/ 373380 w 689610"/>
              <a:gd name="connsiteY56" fmla="*/ 5241668 h 11112059"/>
              <a:gd name="connsiteX57" fmla="*/ 373380 w 689610"/>
              <a:gd name="connsiteY57" fmla="*/ 5258260 h 11112059"/>
              <a:gd name="connsiteX58" fmla="*/ 373380 w 689610"/>
              <a:gd name="connsiteY58" fmla="*/ 5555994 h 11112059"/>
              <a:gd name="connsiteX59" fmla="*/ 594360 w 689610"/>
              <a:gd name="connsiteY59" fmla="*/ 5555994 h 11112059"/>
              <a:gd name="connsiteX60" fmla="*/ 689610 w 689610"/>
              <a:gd name="connsiteY60" fmla="*/ 5651242 h 11112059"/>
              <a:gd name="connsiteX61" fmla="*/ 592455 w 689610"/>
              <a:gd name="connsiteY61" fmla="*/ 5746492 h 11112059"/>
              <a:gd name="connsiteX62" fmla="*/ 373380 w 689610"/>
              <a:gd name="connsiteY62" fmla="*/ 5746492 h 11112059"/>
              <a:gd name="connsiteX63" fmla="*/ 373380 w 689610"/>
              <a:gd name="connsiteY63" fmla="*/ 5864519 h 11112059"/>
              <a:gd name="connsiteX64" fmla="*/ 373380 w 689610"/>
              <a:gd name="connsiteY64" fmla="*/ 5975092 h 11112059"/>
              <a:gd name="connsiteX65" fmla="*/ 373380 w 689610"/>
              <a:gd name="connsiteY65" fmla="*/ 6178844 h 11112059"/>
              <a:gd name="connsiteX66" fmla="*/ 594360 w 689610"/>
              <a:gd name="connsiteY66" fmla="*/ 6178844 h 11112059"/>
              <a:gd name="connsiteX67" fmla="*/ 689610 w 689610"/>
              <a:gd name="connsiteY67" fmla="*/ 6274094 h 11112059"/>
              <a:gd name="connsiteX68" fmla="*/ 592455 w 689610"/>
              <a:gd name="connsiteY68" fmla="*/ 6369344 h 11112059"/>
              <a:gd name="connsiteX69" fmla="*/ 373380 w 689610"/>
              <a:gd name="connsiteY69" fmla="*/ 6369344 h 11112059"/>
              <a:gd name="connsiteX70" fmla="*/ 373380 w 689610"/>
              <a:gd name="connsiteY70" fmla="*/ 6487372 h 11112059"/>
              <a:gd name="connsiteX71" fmla="*/ 373380 w 689610"/>
              <a:gd name="connsiteY71" fmla="*/ 6597944 h 11112059"/>
              <a:gd name="connsiteX72" fmla="*/ 373380 w 689610"/>
              <a:gd name="connsiteY72" fmla="*/ 6801697 h 11112059"/>
              <a:gd name="connsiteX73" fmla="*/ 594360 w 689610"/>
              <a:gd name="connsiteY73" fmla="*/ 6801697 h 11112059"/>
              <a:gd name="connsiteX74" fmla="*/ 689610 w 689610"/>
              <a:gd name="connsiteY74" fmla="*/ 6896947 h 11112059"/>
              <a:gd name="connsiteX75" fmla="*/ 592455 w 689610"/>
              <a:gd name="connsiteY75" fmla="*/ 6992197 h 11112059"/>
              <a:gd name="connsiteX76" fmla="*/ 373380 w 689610"/>
              <a:gd name="connsiteY76" fmla="*/ 6992197 h 11112059"/>
              <a:gd name="connsiteX77" fmla="*/ 373380 w 689610"/>
              <a:gd name="connsiteY77" fmla="*/ 7170390 h 11112059"/>
              <a:gd name="connsiteX78" fmla="*/ 373380 w 689610"/>
              <a:gd name="connsiteY78" fmla="*/ 7220797 h 11112059"/>
              <a:gd name="connsiteX79" fmla="*/ 373380 w 689610"/>
              <a:gd name="connsiteY79" fmla="*/ 7484715 h 11112059"/>
              <a:gd name="connsiteX80" fmla="*/ 594360 w 689610"/>
              <a:gd name="connsiteY80" fmla="*/ 7484715 h 11112059"/>
              <a:gd name="connsiteX81" fmla="*/ 689610 w 689610"/>
              <a:gd name="connsiteY81" fmla="*/ 7579965 h 11112059"/>
              <a:gd name="connsiteX82" fmla="*/ 592455 w 689610"/>
              <a:gd name="connsiteY82" fmla="*/ 7675215 h 11112059"/>
              <a:gd name="connsiteX83" fmla="*/ 373380 w 689610"/>
              <a:gd name="connsiteY83" fmla="*/ 7675215 h 11112059"/>
              <a:gd name="connsiteX84" fmla="*/ 373380 w 689610"/>
              <a:gd name="connsiteY84" fmla="*/ 7793242 h 11112059"/>
              <a:gd name="connsiteX85" fmla="*/ 373380 w 689610"/>
              <a:gd name="connsiteY85" fmla="*/ 7903815 h 11112059"/>
              <a:gd name="connsiteX86" fmla="*/ 373380 w 689610"/>
              <a:gd name="connsiteY86" fmla="*/ 8107567 h 11112059"/>
              <a:gd name="connsiteX87" fmla="*/ 594360 w 689610"/>
              <a:gd name="connsiteY87" fmla="*/ 8107567 h 11112059"/>
              <a:gd name="connsiteX88" fmla="*/ 689610 w 689610"/>
              <a:gd name="connsiteY88" fmla="*/ 8202817 h 11112059"/>
              <a:gd name="connsiteX89" fmla="*/ 592455 w 689610"/>
              <a:gd name="connsiteY89" fmla="*/ 8298067 h 11112059"/>
              <a:gd name="connsiteX90" fmla="*/ 373380 w 689610"/>
              <a:gd name="connsiteY90" fmla="*/ 8298067 h 11112059"/>
              <a:gd name="connsiteX91" fmla="*/ 373380 w 689610"/>
              <a:gd name="connsiteY91" fmla="*/ 8416095 h 11112059"/>
              <a:gd name="connsiteX92" fmla="*/ 373380 w 689610"/>
              <a:gd name="connsiteY92" fmla="*/ 8526667 h 11112059"/>
              <a:gd name="connsiteX93" fmla="*/ 373380 w 689610"/>
              <a:gd name="connsiteY93" fmla="*/ 8730420 h 11112059"/>
              <a:gd name="connsiteX94" fmla="*/ 594360 w 689610"/>
              <a:gd name="connsiteY94" fmla="*/ 8730420 h 11112059"/>
              <a:gd name="connsiteX95" fmla="*/ 689610 w 689610"/>
              <a:gd name="connsiteY95" fmla="*/ 8825670 h 11112059"/>
              <a:gd name="connsiteX96" fmla="*/ 592455 w 689610"/>
              <a:gd name="connsiteY96" fmla="*/ 8920920 h 11112059"/>
              <a:gd name="connsiteX97" fmla="*/ 373380 w 689610"/>
              <a:gd name="connsiteY97" fmla="*/ 8920920 h 11112059"/>
              <a:gd name="connsiteX98" fmla="*/ 373380 w 689610"/>
              <a:gd name="connsiteY98" fmla="*/ 9132929 h 11112059"/>
              <a:gd name="connsiteX99" fmla="*/ 373380 w 689610"/>
              <a:gd name="connsiteY99" fmla="*/ 9149520 h 11112059"/>
              <a:gd name="connsiteX100" fmla="*/ 373380 w 689610"/>
              <a:gd name="connsiteY100" fmla="*/ 9447254 h 11112059"/>
              <a:gd name="connsiteX101" fmla="*/ 594360 w 689610"/>
              <a:gd name="connsiteY101" fmla="*/ 9447254 h 11112059"/>
              <a:gd name="connsiteX102" fmla="*/ 689610 w 689610"/>
              <a:gd name="connsiteY102" fmla="*/ 9542504 h 11112059"/>
              <a:gd name="connsiteX103" fmla="*/ 592455 w 689610"/>
              <a:gd name="connsiteY103" fmla="*/ 9637754 h 11112059"/>
              <a:gd name="connsiteX104" fmla="*/ 373380 w 689610"/>
              <a:gd name="connsiteY104" fmla="*/ 9637754 h 11112059"/>
              <a:gd name="connsiteX105" fmla="*/ 373380 w 689610"/>
              <a:gd name="connsiteY105" fmla="*/ 9755781 h 11112059"/>
              <a:gd name="connsiteX106" fmla="*/ 373380 w 689610"/>
              <a:gd name="connsiteY106" fmla="*/ 9866354 h 11112059"/>
              <a:gd name="connsiteX107" fmla="*/ 373380 w 689610"/>
              <a:gd name="connsiteY107" fmla="*/ 10070106 h 11112059"/>
              <a:gd name="connsiteX108" fmla="*/ 594360 w 689610"/>
              <a:gd name="connsiteY108" fmla="*/ 10070106 h 11112059"/>
              <a:gd name="connsiteX109" fmla="*/ 689610 w 689610"/>
              <a:gd name="connsiteY109" fmla="*/ 10165356 h 11112059"/>
              <a:gd name="connsiteX110" fmla="*/ 592455 w 689610"/>
              <a:gd name="connsiteY110" fmla="*/ 10260606 h 11112059"/>
              <a:gd name="connsiteX111" fmla="*/ 373380 w 689610"/>
              <a:gd name="connsiteY111" fmla="*/ 10260606 h 11112059"/>
              <a:gd name="connsiteX112" fmla="*/ 373380 w 689610"/>
              <a:gd name="connsiteY112" fmla="*/ 10378634 h 11112059"/>
              <a:gd name="connsiteX113" fmla="*/ 373380 w 689610"/>
              <a:gd name="connsiteY113" fmla="*/ 10489206 h 11112059"/>
              <a:gd name="connsiteX114" fmla="*/ 373380 w 689610"/>
              <a:gd name="connsiteY114" fmla="*/ 10692959 h 11112059"/>
              <a:gd name="connsiteX115" fmla="*/ 594360 w 689610"/>
              <a:gd name="connsiteY115" fmla="*/ 10692959 h 11112059"/>
              <a:gd name="connsiteX116" fmla="*/ 689610 w 689610"/>
              <a:gd name="connsiteY116" fmla="*/ 10788209 h 11112059"/>
              <a:gd name="connsiteX117" fmla="*/ 592455 w 689610"/>
              <a:gd name="connsiteY117" fmla="*/ 10883459 h 11112059"/>
              <a:gd name="connsiteX118" fmla="*/ 373380 w 689610"/>
              <a:gd name="connsiteY118" fmla="*/ 10883459 h 11112059"/>
              <a:gd name="connsiteX119" fmla="*/ 373380 w 689610"/>
              <a:gd name="connsiteY119" fmla="*/ 11112059 h 11112059"/>
              <a:gd name="connsiteX120" fmla="*/ 316230 w 689610"/>
              <a:gd name="connsiteY120" fmla="*/ 11112059 h 11112059"/>
              <a:gd name="connsiteX121" fmla="*/ 316230 w 689610"/>
              <a:gd name="connsiteY121" fmla="*/ 10654859 h 11112059"/>
              <a:gd name="connsiteX122" fmla="*/ 95250 w 689610"/>
              <a:gd name="connsiteY122" fmla="*/ 10654859 h 11112059"/>
              <a:gd name="connsiteX123" fmla="*/ 0 w 689610"/>
              <a:gd name="connsiteY123" fmla="*/ 10559609 h 11112059"/>
              <a:gd name="connsiteX124" fmla="*/ 97155 w 689610"/>
              <a:gd name="connsiteY124" fmla="*/ 10464359 h 11112059"/>
              <a:gd name="connsiteX125" fmla="*/ 316230 w 689610"/>
              <a:gd name="connsiteY125" fmla="*/ 10464359 h 11112059"/>
              <a:gd name="connsiteX126" fmla="*/ 316230 w 689610"/>
              <a:gd name="connsiteY126" fmla="*/ 10378634 h 11112059"/>
              <a:gd name="connsiteX127" fmla="*/ 316230 w 689610"/>
              <a:gd name="connsiteY127" fmla="*/ 10032006 h 11112059"/>
              <a:gd name="connsiteX128" fmla="*/ 95250 w 689610"/>
              <a:gd name="connsiteY128" fmla="*/ 10032006 h 11112059"/>
              <a:gd name="connsiteX129" fmla="*/ 0 w 689610"/>
              <a:gd name="connsiteY129" fmla="*/ 9936756 h 11112059"/>
              <a:gd name="connsiteX130" fmla="*/ 97155 w 689610"/>
              <a:gd name="connsiteY130" fmla="*/ 9841506 h 11112059"/>
              <a:gd name="connsiteX131" fmla="*/ 316230 w 689610"/>
              <a:gd name="connsiteY131" fmla="*/ 9841506 h 11112059"/>
              <a:gd name="connsiteX132" fmla="*/ 316230 w 689610"/>
              <a:gd name="connsiteY132" fmla="*/ 9755781 h 11112059"/>
              <a:gd name="connsiteX133" fmla="*/ 316230 w 689610"/>
              <a:gd name="connsiteY133" fmla="*/ 9409154 h 11112059"/>
              <a:gd name="connsiteX134" fmla="*/ 95250 w 689610"/>
              <a:gd name="connsiteY134" fmla="*/ 9409154 h 11112059"/>
              <a:gd name="connsiteX135" fmla="*/ 0 w 689610"/>
              <a:gd name="connsiteY135" fmla="*/ 9313904 h 11112059"/>
              <a:gd name="connsiteX136" fmla="*/ 97155 w 689610"/>
              <a:gd name="connsiteY136" fmla="*/ 9218654 h 11112059"/>
              <a:gd name="connsiteX137" fmla="*/ 316230 w 689610"/>
              <a:gd name="connsiteY137" fmla="*/ 9218654 h 11112059"/>
              <a:gd name="connsiteX138" fmla="*/ 316230 w 689610"/>
              <a:gd name="connsiteY138" fmla="*/ 9149520 h 11112059"/>
              <a:gd name="connsiteX139" fmla="*/ 316230 w 689610"/>
              <a:gd name="connsiteY139" fmla="*/ 9132929 h 11112059"/>
              <a:gd name="connsiteX140" fmla="*/ 316230 w 689610"/>
              <a:gd name="connsiteY140" fmla="*/ 8692320 h 11112059"/>
              <a:gd name="connsiteX141" fmla="*/ 95250 w 689610"/>
              <a:gd name="connsiteY141" fmla="*/ 8692320 h 11112059"/>
              <a:gd name="connsiteX142" fmla="*/ 0 w 689610"/>
              <a:gd name="connsiteY142" fmla="*/ 8597070 h 11112059"/>
              <a:gd name="connsiteX143" fmla="*/ 97155 w 689610"/>
              <a:gd name="connsiteY143" fmla="*/ 8501820 h 11112059"/>
              <a:gd name="connsiteX144" fmla="*/ 316230 w 689610"/>
              <a:gd name="connsiteY144" fmla="*/ 8501820 h 11112059"/>
              <a:gd name="connsiteX145" fmla="*/ 316230 w 689610"/>
              <a:gd name="connsiteY145" fmla="*/ 8416095 h 11112059"/>
              <a:gd name="connsiteX146" fmla="*/ 316230 w 689610"/>
              <a:gd name="connsiteY146" fmla="*/ 8069467 h 11112059"/>
              <a:gd name="connsiteX147" fmla="*/ 95250 w 689610"/>
              <a:gd name="connsiteY147" fmla="*/ 8069467 h 11112059"/>
              <a:gd name="connsiteX148" fmla="*/ 0 w 689610"/>
              <a:gd name="connsiteY148" fmla="*/ 7974217 h 11112059"/>
              <a:gd name="connsiteX149" fmla="*/ 97155 w 689610"/>
              <a:gd name="connsiteY149" fmla="*/ 7878967 h 11112059"/>
              <a:gd name="connsiteX150" fmla="*/ 316230 w 689610"/>
              <a:gd name="connsiteY150" fmla="*/ 7878967 h 11112059"/>
              <a:gd name="connsiteX151" fmla="*/ 316230 w 689610"/>
              <a:gd name="connsiteY151" fmla="*/ 7793242 h 11112059"/>
              <a:gd name="connsiteX152" fmla="*/ 316230 w 689610"/>
              <a:gd name="connsiteY152" fmla="*/ 7446615 h 11112059"/>
              <a:gd name="connsiteX153" fmla="*/ 95250 w 689610"/>
              <a:gd name="connsiteY153" fmla="*/ 7446615 h 11112059"/>
              <a:gd name="connsiteX154" fmla="*/ 0 w 689610"/>
              <a:gd name="connsiteY154" fmla="*/ 7351365 h 11112059"/>
              <a:gd name="connsiteX155" fmla="*/ 97155 w 689610"/>
              <a:gd name="connsiteY155" fmla="*/ 7256115 h 11112059"/>
              <a:gd name="connsiteX156" fmla="*/ 316230 w 689610"/>
              <a:gd name="connsiteY156" fmla="*/ 7256115 h 11112059"/>
              <a:gd name="connsiteX157" fmla="*/ 316230 w 689610"/>
              <a:gd name="connsiteY157" fmla="*/ 7220797 h 11112059"/>
              <a:gd name="connsiteX158" fmla="*/ 316230 w 689610"/>
              <a:gd name="connsiteY158" fmla="*/ 7170390 h 11112059"/>
              <a:gd name="connsiteX159" fmla="*/ 316230 w 689610"/>
              <a:gd name="connsiteY159" fmla="*/ 6763597 h 11112059"/>
              <a:gd name="connsiteX160" fmla="*/ 95250 w 689610"/>
              <a:gd name="connsiteY160" fmla="*/ 6763597 h 11112059"/>
              <a:gd name="connsiteX161" fmla="*/ 0 w 689610"/>
              <a:gd name="connsiteY161" fmla="*/ 6668347 h 11112059"/>
              <a:gd name="connsiteX162" fmla="*/ 97155 w 689610"/>
              <a:gd name="connsiteY162" fmla="*/ 6573097 h 11112059"/>
              <a:gd name="connsiteX163" fmla="*/ 316230 w 689610"/>
              <a:gd name="connsiteY163" fmla="*/ 6573097 h 11112059"/>
              <a:gd name="connsiteX164" fmla="*/ 316230 w 689610"/>
              <a:gd name="connsiteY164" fmla="*/ 6487372 h 11112059"/>
              <a:gd name="connsiteX165" fmla="*/ 316230 w 689610"/>
              <a:gd name="connsiteY165" fmla="*/ 6140744 h 11112059"/>
              <a:gd name="connsiteX166" fmla="*/ 95250 w 689610"/>
              <a:gd name="connsiteY166" fmla="*/ 6140744 h 11112059"/>
              <a:gd name="connsiteX167" fmla="*/ 0 w 689610"/>
              <a:gd name="connsiteY167" fmla="*/ 6045494 h 11112059"/>
              <a:gd name="connsiteX168" fmla="*/ 97155 w 689610"/>
              <a:gd name="connsiteY168" fmla="*/ 5950244 h 11112059"/>
              <a:gd name="connsiteX169" fmla="*/ 316230 w 689610"/>
              <a:gd name="connsiteY169" fmla="*/ 5950244 h 11112059"/>
              <a:gd name="connsiteX170" fmla="*/ 316230 w 689610"/>
              <a:gd name="connsiteY170" fmla="*/ 5864519 h 11112059"/>
              <a:gd name="connsiteX171" fmla="*/ 316230 w 689610"/>
              <a:gd name="connsiteY171" fmla="*/ 5517894 h 11112059"/>
              <a:gd name="connsiteX172" fmla="*/ 95250 w 689610"/>
              <a:gd name="connsiteY172" fmla="*/ 5517894 h 11112059"/>
              <a:gd name="connsiteX173" fmla="*/ 0 w 689610"/>
              <a:gd name="connsiteY173" fmla="*/ 5422643 h 11112059"/>
              <a:gd name="connsiteX174" fmla="*/ 97155 w 689610"/>
              <a:gd name="connsiteY174" fmla="*/ 5327394 h 11112059"/>
              <a:gd name="connsiteX175" fmla="*/ 316230 w 689610"/>
              <a:gd name="connsiteY175" fmla="*/ 5327394 h 11112059"/>
              <a:gd name="connsiteX176" fmla="*/ 316230 w 689610"/>
              <a:gd name="connsiteY176" fmla="*/ 5258260 h 11112059"/>
              <a:gd name="connsiteX177" fmla="*/ 316230 w 689610"/>
              <a:gd name="connsiteY177" fmla="*/ 5241668 h 11112059"/>
              <a:gd name="connsiteX178" fmla="*/ 316230 w 689610"/>
              <a:gd name="connsiteY178" fmla="*/ 4801060 h 11112059"/>
              <a:gd name="connsiteX179" fmla="*/ 95250 w 689610"/>
              <a:gd name="connsiteY179" fmla="*/ 4801060 h 11112059"/>
              <a:gd name="connsiteX180" fmla="*/ 0 w 689610"/>
              <a:gd name="connsiteY180" fmla="*/ 4705810 h 11112059"/>
              <a:gd name="connsiteX181" fmla="*/ 97155 w 689610"/>
              <a:gd name="connsiteY181" fmla="*/ 4610560 h 11112059"/>
              <a:gd name="connsiteX182" fmla="*/ 316230 w 689610"/>
              <a:gd name="connsiteY182" fmla="*/ 4610560 h 11112059"/>
              <a:gd name="connsiteX183" fmla="*/ 316230 w 689610"/>
              <a:gd name="connsiteY183" fmla="*/ 4524834 h 11112059"/>
              <a:gd name="connsiteX184" fmla="*/ 316230 w 689610"/>
              <a:gd name="connsiteY184" fmla="*/ 4178206 h 11112059"/>
              <a:gd name="connsiteX185" fmla="*/ 95250 w 689610"/>
              <a:gd name="connsiteY185" fmla="*/ 4178206 h 11112059"/>
              <a:gd name="connsiteX186" fmla="*/ 0 w 689610"/>
              <a:gd name="connsiteY186" fmla="*/ 4082957 h 11112059"/>
              <a:gd name="connsiteX187" fmla="*/ 97155 w 689610"/>
              <a:gd name="connsiteY187" fmla="*/ 3987707 h 11112059"/>
              <a:gd name="connsiteX188" fmla="*/ 316230 w 689610"/>
              <a:gd name="connsiteY188" fmla="*/ 3987707 h 11112059"/>
              <a:gd name="connsiteX189" fmla="*/ 316230 w 689610"/>
              <a:gd name="connsiteY189" fmla="*/ 3901981 h 11112059"/>
              <a:gd name="connsiteX190" fmla="*/ 316230 w 689610"/>
              <a:gd name="connsiteY190" fmla="*/ 3555355 h 11112059"/>
              <a:gd name="connsiteX191" fmla="*/ 95250 w 689610"/>
              <a:gd name="connsiteY191" fmla="*/ 3555355 h 11112059"/>
              <a:gd name="connsiteX192" fmla="*/ 0 w 689610"/>
              <a:gd name="connsiteY192" fmla="*/ 3460105 h 11112059"/>
              <a:gd name="connsiteX193" fmla="*/ 97155 w 689610"/>
              <a:gd name="connsiteY193" fmla="*/ 3364855 h 11112059"/>
              <a:gd name="connsiteX194" fmla="*/ 316230 w 689610"/>
              <a:gd name="connsiteY194" fmla="*/ 3364855 h 11112059"/>
              <a:gd name="connsiteX195" fmla="*/ 316230 w 689610"/>
              <a:gd name="connsiteY195" fmla="*/ 3347389 h 11112059"/>
              <a:gd name="connsiteX196" fmla="*/ 316230 w 689610"/>
              <a:gd name="connsiteY196" fmla="*/ 3279130 h 11112059"/>
              <a:gd name="connsiteX197" fmla="*/ 316230 w 689610"/>
              <a:gd name="connsiteY197" fmla="*/ 2890189 h 11112059"/>
              <a:gd name="connsiteX198" fmla="*/ 95250 w 689610"/>
              <a:gd name="connsiteY198" fmla="*/ 2890189 h 11112059"/>
              <a:gd name="connsiteX199" fmla="*/ 0 w 689610"/>
              <a:gd name="connsiteY199" fmla="*/ 2794939 h 11112059"/>
              <a:gd name="connsiteX200" fmla="*/ 97155 w 689610"/>
              <a:gd name="connsiteY200" fmla="*/ 2699689 h 11112059"/>
              <a:gd name="connsiteX201" fmla="*/ 316230 w 689610"/>
              <a:gd name="connsiteY201" fmla="*/ 2699689 h 11112059"/>
              <a:gd name="connsiteX202" fmla="*/ 316230 w 689610"/>
              <a:gd name="connsiteY202" fmla="*/ 2613964 h 11112059"/>
              <a:gd name="connsiteX203" fmla="*/ 316230 w 689610"/>
              <a:gd name="connsiteY203" fmla="*/ 2267338 h 11112059"/>
              <a:gd name="connsiteX204" fmla="*/ 95250 w 689610"/>
              <a:gd name="connsiteY204" fmla="*/ 2267338 h 11112059"/>
              <a:gd name="connsiteX205" fmla="*/ 0 w 689610"/>
              <a:gd name="connsiteY205" fmla="*/ 2172088 h 11112059"/>
              <a:gd name="connsiteX206" fmla="*/ 97155 w 689610"/>
              <a:gd name="connsiteY206" fmla="*/ 2076838 h 11112059"/>
              <a:gd name="connsiteX207" fmla="*/ 316230 w 689610"/>
              <a:gd name="connsiteY207" fmla="*/ 2076838 h 11112059"/>
              <a:gd name="connsiteX208" fmla="*/ 316230 w 689610"/>
              <a:gd name="connsiteY208" fmla="*/ 1991113 h 11112059"/>
              <a:gd name="connsiteX209" fmla="*/ 316230 w 689610"/>
              <a:gd name="connsiteY209" fmla="*/ 1644486 h 11112059"/>
              <a:gd name="connsiteX210" fmla="*/ 95250 w 689610"/>
              <a:gd name="connsiteY210" fmla="*/ 1644486 h 11112059"/>
              <a:gd name="connsiteX211" fmla="*/ 0 w 689610"/>
              <a:gd name="connsiteY211" fmla="*/ 1549236 h 11112059"/>
              <a:gd name="connsiteX212" fmla="*/ 97155 w 689610"/>
              <a:gd name="connsiteY212" fmla="*/ 1453986 h 11112059"/>
              <a:gd name="connsiteX213" fmla="*/ 316230 w 689610"/>
              <a:gd name="connsiteY213" fmla="*/ 1453986 h 11112059"/>
              <a:gd name="connsiteX214" fmla="*/ 316230 w 689610"/>
              <a:gd name="connsiteY214" fmla="*/ 1384853 h 11112059"/>
              <a:gd name="connsiteX215" fmla="*/ 316230 w 689610"/>
              <a:gd name="connsiteY215" fmla="*/ 1368261 h 11112059"/>
              <a:gd name="connsiteX216" fmla="*/ 316230 w 689610"/>
              <a:gd name="connsiteY216" fmla="*/ 927653 h 11112059"/>
              <a:gd name="connsiteX217" fmla="*/ 95250 w 689610"/>
              <a:gd name="connsiteY217" fmla="*/ 927653 h 11112059"/>
              <a:gd name="connsiteX218" fmla="*/ 0 w 689610"/>
              <a:gd name="connsiteY218" fmla="*/ 832403 h 11112059"/>
              <a:gd name="connsiteX219" fmla="*/ 97155 w 689610"/>
              <a:gd name="connsiteY219" fmla="*/ 737153 h 11112059"/>
              <a:gd name="connsiteX220" fmla="*/ 316230 w 689610"/>
              <a:gd name="connsiteY220" fmla="*/ 737153 h 11112059"/>
              <a:gd name="connsiteX221" fmla="*/ 316230 w 689610"/>
              <a:gd name="connsiteY221" fmla="*/ 651428 h 11112059"/>
              <a:gd name="connsiteX222" fmla="*/ 316230 w 689610"/>
              <a:gd name="connsiteY222" fmla="*/ 304800 h 11112059"/>
              <a:gd name="connsiteX223" fmla="*/ 95250 w 689610"/>
              <a:gd name="connsiteY223" fmla="*/ 304800 h 11112059"/>
              <a:gd name="connsiteX224" fmla="*/ 0 w 689610"/>
              <a:gd name="connsiteY224" fmla="*/ 209549 h 11112059"/>
              <a:gd name="connsiteX225" fmla="*/ 97155 w 689610"/>
              <a:gd name="connsiteY225" fmla="*/ 114300 h 11112059"/>
              <a:gd name="connsiteX226" fmla="*/ 316230 w 689610"/>
              <a:gd name="connsiteY226" fmla="*/ 114300 h 11112059"/>
              <a:gd name="connsiteX227" fmla="*/ 316230 w 689610"/>
              <a:gd name="connsiteY227" fmla="*/ 28575 h 11112059"/>
              <a:gd name="connsiteX228" fmla="*/ 344805 w 689610"/>
              <a:gd name="connsiteY228" fmla="*/ 0 h 1111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689610" h="11112059">
                <a:moveTo>
                  <a:pt x="344805" y="0"/>
                </a:moveTo>
                <a:cubicBezTo>
                  <a:pt x="360998" y="0"/>
                  <a:pt x="373380" y="12382"/>
                  <a:pt x="373380" y="28575"/>
                </a:cubicBezTo>
                <a:lnTo>
                  <a:pt x="373380" y="342900"/>
                </a:lnTo>
                <a:lnTo>
                  <a:pt x="594360" y="342900"/>
                </a:lnTo>
                <a:lnTo>
                  <a:pt x="689610" y="438149"/>
                </a:lnTo>
                <a:cubicBezTo>
                  <a:pt x="688658" y="437198"/>
                  <a:pt x="642938" y="481965"/>
                  <a:pt x="592455" y="533399"/>
                </a:cubicBezTo>
                <a:lnTo>
                  <a:pt x="373380" y="533399"/>
                </a:lnTo>
                <a:lnTo>
                  <a:pt x="373380" y="651428"/>
                </a:lnTo>
                <a:lnTo>
                  <a:pt x="373380" y="762000"/>
                </a:lnTo>
                <a:lnTo>
                  <a:pt x="373380" y="965753"/>
                </a:lnTo>
                <a:lnTo>
                  <a:pt x="594360" y="965753"/>
                </a:lnTo>
                <a:lnTo>
                  <a:pt x="689610" y="1061003"/>
                </a:lnTo>
                <a:cubicBezTo>
                  <a:pt x="688658" y="1060050"/>
                  <a:pt x="642938" y="1104818"/>
                  <a:pt x="592455" y="1156253"/>
                </a:cubicBezTo>
                <a:lnTo>
                  <a:pt x="373380" y="1156253"/>
                </a:lnTo>
                <a:lnTo>
                  <a:pt x="373380" y="1368261"/>
                </a:lnTo>
                <a:lnTo>
                  <a:pt x="373380" y="1384853"/>
                </a:lnTo>
                <a:lnTo>
                  <a:pt x="373380" y="1682586"/>
                </a:lnTo>
                <a:lnTo>
                  <a:pt x="594360" y="1682586"/>
                </a:lnTo>
                <a:lnTo>
                  <a:pt x="689610" y="1777836"/>
                </a:lnTo>
                <a:cubicBezTo>
                  <a:pt x="688658" y="1776884"/>
                  <a:pt x="642938" y="1821651"/>
                  <a:pt x="592455" y="1873086"/>
                </a:cubicBezTo>
                <a:lnTo>
                  <a:pt x="373380" y="1873086"/>
                </a:lnTo>
                <a:lnTo>
                  <a:pt x="373380" y="1991113"/>
                </a:lnTo>
                <a:lnTo>
                  <a:pt x="373380" y="2101686"/>
                </a:lnTo>
                <a:lnTo>
                  <a:pt x="373380" y="2305438"/>
                </a:lnTo>
                <a:lnTo>
                  <a:pt x="594360" y="2305438"/>
                </a:lnTo>
                <a:lnTo>
                  <a:pt x="689610" y="2400688"/>
                </a:lnTo>
                <a:cubicBezTo>
                  <a:pt x="688658" y="2399736"/>
                  <a:pt x="642938" y="2444503"/>
                  <a:pt x="592455" y="2495938"/>
                </a:cubicBezTo>
                <a:lnTo>
                  <a:pt x="373380" y="2495938"/>
                </a:lnTo>
                <a:lnTo>
                  <a:pt x="373380" y="2613964"/>
                </a:lnTo>
                <a:lnTo>
                  <a:pt x="373380" y="2724538"/>
                </a:lnTo>
                <a:lnTo>
                  <a:pt x="373380" y="2928289"/>
                </a:lnTo>
                <a:lnTo>
                  <a:pt x="594360" y="2928289"/>
                </a:lnTo>
                <a:lnTo>
                  <a:pt x="689610" y="3023539"/>
                </a:lnTo>
                <a:cubicBezTo>
                  <a:pt x="688658" y="3022587"/>
                  <a:pt x="642938" y="3067354"/>
                  <a:pt x="592455" y="3118789"/>
                </a:cubicBezTo>
                <a:lnTo>
                  <a:pt x="373380" y="3118789"/>
                </a:lnTo>
                <a:lnTo>
                  <a:pt x="373380" y="3279130"/>
                </a:lnTo>
                <a:lnTo>
                  <a:pt x="373380" y="3347389"/>
                </a:lnTo>
                <a:lnTo>
                  <a:pt x="373380" y="3593455"/>
                </a:lnTo>
                <a:lnTo>
                  <a:pt x="594360" y="3593455"/>
                </a:lnTo>
                <a:lnTo>
                  <a:pt x="689610" y="3688705"/>
                </a:lnTo>
                <a:cubicBezTo>
                  <a:pt x="688658" y="3687753"/>
                  <a:pt x="642938" y="3732520"/>
                  <a:pt x="592455" y="3783955"/>
                </a:cubicBezTo>
                <a:lnTo>
                  <a:pt x="373380" y="3783955"/>
                </a:lnTo>
                <a:lnTo>
                  <a:pt x="373380" y="3901981"/>
                </a:lnTo>
                <a:lnTo>
                  <a:pt x="373380" y="4012555"/>
                </a:lnTo>
                <a:lnTo>
                  <a:pt x="373380" y="4216307"/>
                </a:lnTo>
                <a:lnTo>
                  <a:pt x="594360" y="4216307"/>
                </a:lnTo>
                <a:lnTo>
                  <a:pt x="689610" y="4311556"/>
                </a:lnTo>
                <a:cubicBezTo>
                  <a:pt x="688658" y="4310605"/>
                  <a:pt x="642938" y="4355372"/>
                  <a:pt x="592455" y="4406807"/>
                </a:cubicBezTo>
                <a:lnTo>
                  <a:pt x="373380" y="4406807"/>
                </a:lnTo>
                <a:lnTo>
                  <a:pt x="373380" y="4524834"/>
                </a:lnTo>
                <a:lnTo>
                  <a:pt x="373380" y="4635407"/>
                </a:lnTo>
                <a:lnTo>
                  <a:pt x="373380" y="4839160"/>
                </a:lnTo>
                <a:lnTo>
                  <a:pt x="594360" y="4839160"/>
                </a:lnTo>
                <a:lnTo>
                  <a:pt x="689610" y="4934410"/>
                </a:lnTo>
                <a:cubicBezTo>
                  <a:pt x="688658" y="4933458"/>
                  <a:pt x="642938" y="4978225"/>
                  <a:pt x="592455" y="5029660"/>
                </a:cubicBezTo>
                <a:lnTo>
                  <a:pt x="373380" y="5029660"/>
                </a:lnTo>
                <a:lnTo>
                  <a:pt x="373380" y="5241668"/>
                </a:lnTo>
                <a:lnTo>
                  <a:pt x="373380" y="5258260"/>
                </a:lnTo>
                <a:lnTo>
                  <a:pt x="373380" y="5555994"/>
                </a:lnTo>
                <a:lnTo>
                  <a:pt x="594360" y="5555994"/>
                </a:lnTo>
                <a:lnTo>
                  <a:pt x="689610" y="5651242"/>
                </a:lnTo>
                <a:cubicBezTo>
                  <a:pt x="688658" y="5650290"/>
                  <a:pt x="642938" y="5695057"/>
                  <a:pt x="592455" y="5746492"/>
                </a:cubicBezTo>
                <a:lnTo>
                  <a:pt x="373380" y="5746492"/>
                </a:lnTo>
                <a:lnTo>
                  <a:pt x="373380" y="5864519"/>
                </a:lnTo>
                <a:lnTo>
                  <a:pt x="373380" y="5975092"/>
                </a:lnTo>
                <a:lnTo>
                  <a:pt x="373380" y="6178844"/>
                </a:lnTo>
                <a:lnTo>
                  <a:pt x="594360" y="6178844"/>
                </a:lnTo>
                <a:lnTo>
                  <a:pt x="689610" y="6274094"/>
                </a:lnTo>
                <a:cubicBezTo>
                  <a:pt x="688658" y="6273142"/>
                  <a:pt x="642938" y="6317909"/>
                  <a:pt x="592455" y="6369344"/>
                </a:cubicBezTo>
                <a:lnTo>
                  <a:pt x="373380" y="6369344"/>
                </a:lnTo>
                <a:lnTo>
                  <a:pt x="373380" y="6487372"/>
                </a:lnTo>
                <a:lnTo>
                  <a:pt x="373380" y="6597944"/>
                </a:lnTo>
                <a:lnTo>
                  <a:pt x="373380" y="6801697"/>
                </a:lnTo>
                <a:lnTo>
                  <a:pt x="594360" y="6801697"/>
                </a:lnTo>
                <a:lnTo>
                  <a:pt x="689610" y="6896947"/>
                </a:lnTo>
                <a:cubicBezTo>
                  <a:pt x="688658" y="6895995"/>
                  <a:pt x="642938" y="6940762"/>
                  <a:pt x="592455" y="6992197"/>
                </a:cubicBezTo>
                <a:lnTo>
                  <a:pt x="373380" y="6992197"/>
                </a:lnTo>
                <a:lnTo>
                  <a:pt x="373380" y="7170390"/>
                </a:lnTo>
                <a:lnTo>
                  <a:pt x="373380" y="7220797"/>
                </a:lnTo>
                <a:lnTo>
                  <a:pt x="373380" y="7484715"/>
                </a:lnTo>
                <a:lnTo>
                  <a:pt x="594360" y="7484715"/>
                </a:lnTo>
                <a:lnTo>
                  <a:pt x="689610" y="7579965"/>
                </a:lnTo>
                <a:cubicBezTo>
                  <a:pt x="688658" y="7579013"/>
                  <a:pt x="642938" y="7623780"/>
                  <a:pt x="592455" y="7675215"/>
                </a:cubicBezTo>
                <a:lnTo>
                  <a:pt x="373380" y="7675215"/>
                </a:lnTo>
                <a:lnTo>
                  <a:pt x="373380" y="7793242"/>
                </a:lnTo>
                <a:lnTo>
                  <a:pt x="373380" y="7903815"/>
                </a:lnTo>
                <a:lnTo>
                  <a:pt x="373380" y="8107567"/>
                </a:lnTo>
                <a:lnTo>
                  <a:pt x="594360" y="8107567"/>
                </a:lnTo>
                <a:lnTo>
                  <a:pt x="689610" y="8202817"/>
                </a:lnTo>
                <a:cubicBezTo>
                  <a:pt x="688658" y="8201865"/>
                  <a:pt x="642938" y="8246632"/>
                  <a:pt x="592455" y="8298067"/>
                </a:cubicBezTo>
                <a:lnTo>
                  <a:pt x="373380" y="8298067"/>
                </a:lnTo>
                <a:lnTo>
                  <a:pt x="373380" y="8416095"/>
                </a:lnTo>
                <a:lnTo>
                  <a:pt x="373380" y="8526667"/>
                </a:lnTo>
                <a:lnTo>
                  <a:pt x="373380" y="8730420"/>
                </a:lnTo>
                <a:lnTo>
                  <a:pt x="594360" y="8730420"/>
                </a:lnTo>
                <a:lnTo>
                  <a:pt x="689610" y="8825670"/>
                </a:lnTo>
                <a:cubicBezTo>
                  <a:pt x="688658" y="8824718"/>
                  <a:pt x="642938" y="8869485"/>
                  <a:pt x="592455" y="8920920"/>
                </a:cubicBezTo>
                <a:lnTo>
                  <a:pt x="373380" y="8920920"/>
                </a:lnTo>
                <a:lnTo>
                  <a:pt x="373380" y="9132929"/>
                </a:lnTo>
                <a:lnTo>
                  <a:pt x="373380" y="9149520"/>
                </a:lnTo>
                <a:lnTo>
                  <a:pt x="373380" y="9447254"/>
                </a:lnTo>
                <a:lnTo>
                  <a:pt x="594360" y="9447254"/>
                </a:lnTo>
                <a:lnTo>
                  <a:pt x="689610" y="9542504"/>
                </a:lnTo>
                <a:cubicBezTo>
                  <a:pt x="688658" y="9541552"/>
                  <a:pt x="642938" y="9586319"/>
                  <a:pt x="592455" y="9637754"/>
                </a:cubicBezTo>
                <a:lnTo>
                  <a:pt x="373380" y="9637754"/>
                </a:lnTo>
                <a:lnTo>
                  <a:pt x="373380" y="9755781"/>
                </a:lnTo>
                <a:lnTo>
                  <a:pt x="373380" y="9866354"/>
                </a:lnTo>
                <a:lnTo>
                  <a:pt x="373380" y="10070106"/>
                </a:lnTo>
                <a:lnTo>
                  <a:pt x="594360" y="10070106"/>
                </a:lnTo>
                <a:lnTo>
                  <a:pt x="689610" y="10165356"/>
                </a:lnTo>
                <a:cubicBezTo>
                  <a:pt x="688658" y="10164404"/>
                  <a:pt x="642938" y="10209171"/>
                  <a:pt x="592455" y="10260606"/>
                </a:cubicBezTo>
                <a:lnTo>
                  <a:pt x="373380" y="10260606"/>
                </a:lnTo>
                <a:lnTo>
                  <a:pt x="373380" y="10378634"/>
                </a:lnTo>
                <a:lnTo>
                  <a:pt x="373380" y="10489206"/>
                </a:lnTo>
                <a:lnTo>
                  <a:pt x="373380" y="10692959"/>
                </a:lnTo>
                <a:lnTo>
                  <a:pt x="594360" y="10692959"/>
                </a:lnTo>
                <a:lnTo>
                  <a:pt x="689610" y="10788209"/>
                </a:lnTo>
                <a:cubicBezTo>
                  <a:pt x="688658" y="10787257"/>
                  <a:pt x="642938" y="10832024"/>
                  <a:pt x="592455" y="10883459"/>
                </a:cubicBezTo>
                <a:lnTo>
                  <a:pt x="373380" y="10883459"/>
                </a:lnTo>
                <a:lnTo>
                  <a:pt x="373380" y="11112059"/>
                </a:lnTo>
                <a:lnTo>
                  <a:pt x="316230" y="11112059"/>
                </a:lnTo>
                <a:lnTo>
                  <a:pt x="316230" y="10654859"/>
                </a:lnTo>
                <a:lnTo>
                  <a:pt x="95250" y="10654859"/>
                </a:lnTo>
                <a:lnTo>
                  <a:pt x="0" y="10559609"/>
                </a:lnTo>
                <a:cubicBezTo>
                  <a:pt x="952" y="10560562"/>
                  <a:pt x="46673" y="10515794"/>
                  <a:pt x="97155" y="10464359"/>
                </a:cubicBezTo>
                <a:lnTo>
                  <a:pt x="316230" y="10464359"/>
                </a:lnTo>
                <a:lnTo>
                  <a:pt x="316230" y="10378634"/>
                </a:lnTo>
                <a:lnTo>
                  <a:pt x="316230" y="10032006"/>
                </a:lnTo>
                <a:lnTo>
                  <a:pt x="95250" y="10032006"/>
                </a:lnTo>
                <a:lnTo>
                  <a:pt x="0" y="9936756"/>
                </a:lnTo>
                <a:cubicBezTo>
                  <a:pt x="952" y="9937709"/>
                  <a:pt x="46673" y="9892941"/>
                  <a:pt x="97155" y="9841506"/>
                </a:cubicBezTo>
                <a:lnTo>
                  <a:pt x="316230" y="9841506"/>
                </a:lnTo>
                <a:lnTo>
                  <a:pt x="316230" y="9755781"/>
                </a:lnTo>
                <a:lnTo>
                  <a:pt x="316230" y="9409154"/>
                </a:lnTo>
                <a:lnTo>
                  <a:pt x="95250" y="9409154"/>
                </a:lnTo>
                <a:lnTo>
                  <a:pt x="0" y="9313904"/>
                </a:lnTo>
                <a:cubicBezTo>
                  <a:pt x="952" y="9314857"/>
                  <a:pt x="46673" y="9270089"/>
                  <a:pt x="97155" y="9218654"/>
                </a:cubicBezTo>
                <a:lnTo>
                  <a:pt x="316230" y="9218654"/>
                </a:lnTo>
                <a:lnTo>
                  <a:pt x="316230" y="9149520"/>
                </a:lnTo>
                <a:lnTo>
                  <a:pt x="316230" y="9132929"/>
                </a:lnTo>
                <a:lnTo>
                  <a:pt x="316230" y="8692320"/>
                </a:lnTo>
                <a:lnTo>
                  <a:pt x="95250" y="8692320"/>
                </a:lnTo>
                <a:lnTo>
                  <a:pt x="0" y="8597070"/>
                </a:lnTo>
                <a:cubicBezTo>
                  <a:pt x="952" y="8598023"/>
                  <a:pt x="46673" y="8553255"/>
                  <a:pt x="97155" y="8501820"/>
                </a:cubicBezTo>
                <a:lnTo>
                  <a:pt x="316230" y="8501820"/>
                </a:lnTo>
                <a:lnTo>
                  <a:pt x="316230" y="8416095"/>
                </a:lnTo>
                <a:lnTo>
                  <a:pt x="316230" y="8069467"/>
                </a:lnTo>
                <a:lnTo>
                  <a:pt x="95250" y="8069467"/>
                </a:lnTo>
                <a:lnTo>
                  <a:pt x="0" y="7974217"/>
                </a:lnTo>
                <a:cubicBezTo>
                  <a:pt x="952" y="7975170"/>
                  <a:pt x="46673" y="7930402"/>
                  <a:pt x="97155" y="7878967"/>
                </a:cubicBezTo>
                <a:lnTo>
                  <a:pt x="316230" y="7878967"/>
                </a:lnTo>
                <a:lnTo>
                  <a:pt x="316230" y="7793242"/>
                </a:lnTo>
                <a:lnTo>
                  <a:pt x="316230" y="7446615"/>
                </a:lnTo>
                <a:lnTo>
                  <a:pt x="95250" y="7446615"/>
                </a:lnTo>
                <a:lnTo>
                  <a:pt x="0" y="7351365"/>
                </a:lnTo>
                <a:cubicBezTo>
                  <a:pt x="952" y="7352318"/>
                  <a:pt x="46673" y="7307550"/>
                  <a:pt x="97155" y="7256115"/>
                </a:cubicBezTo>
                <a:lnTo>
                  <a:pt x="316230" y="7256115"/>
                </a:lnTo>
                <a:lnTo>
                  <a:pt x="316230" y="7220797"/>
                </a:lnTo>
                <a:lnTo>
                  <a:pt x="316230" y="7170390"/>
                </a:lnTo>
                <a:lnTo>
                  <a:pt x="316230" y="6763597"/>
                </a:lnTo>
                <a:lnTo>
                  <a:pt x="95250" y="6763597"/>
                </a:lnTo>
                <a:lnTo>
                  <a:pt x="0" y="6668347"/>
                </a:lnTo>
                <a:cubicBezTo>
                  <a:pt x="952" y="6669300"/>
                  <a:pt x="46673" y="6624532"/>
                  <a:pt x="97155" y="6573097"/>
                </a:cubicBezTo>
                <a:lnTo>
                  <a:pt x="316230" y="6573097"/>
                </a:lnTo>
                <a:lnTo>
                  <a:pt x="316230" y="6487372"/>
                </a:lnTo>
                <a:lnTo>
                  <a:pt x="316230" y="6140744"/>
                </a:lnTo>
                <a:lnTo>
                  <a:pt x="95250" y="6140744"/>
                </a:lnTo>
                <a:lnTo>
                  <a:pt x="0" y="6045494"/>
                </a:lnTo>
                <a:cubicBezTo>
                  <a:pt x="952" y="6046447"/>
                  <a:pt x="46673" y="6001679"/>
                  <a:pt x="97155" y="5950244"/>
                </a:cubicBezTo>
                <a:lnTo>
                  <a:pt x="316230" y="5950244"/>
                </a:lnTo>
                <a:lnTo>
                  <a:pt x="316230" y="5864519"/>
                </a:lnTo>
                <a:lnTo>
                  <a:pt x="316230" y="5517894"/>
                </a:lnTo>
                <a:lnTo>
                  <a:pt x="95250" y="5517894"/>
                </a:lnTo>
                <a:lnTo>
                  <a:pt x="0" y="5422643"/>
                </a:lnTo>
                <a:cubicBezTo>
                  <a:pt x="952" y="5423597"/>
                  <a:pt x="46673" y="5378828"/>
                  <a:pt x="97155" y="5327394"/>
                </a:cubicBezTo>
                <a:lnTo>
                  <a:pt x="316230" y="5327394"/>
                </a:lnTo>
                <a:lnTo>
                  <a:pt x="316230" y="5258260"/>
                </a:lnTo>
                <a:lnTo>
                  <a:pt x="316230" y="5241668"/>
                </a:lnTo>
                <a:lnTo>
                  <a:pt x="316230" y="4801060"/>
                </a:lnTo>
                <a:lnTo>
                  <a:pt x="95250" y="4801060"/>
                </a:lnTo>
                <a:lnTo>
                  <a:pt x="0" y="4705810"/>
                </a:lnTo>
                <a:cubicBezTo>
                  <a:pt x="952" y="4706763"/>
                  <a:pt x="46673" y="4661994"/>
                  <a:pt x="97155" y="4610560"/>
                </a:cubicBezTo>
                <a:lnTo>
                  <a:pt x="316230" y="4610560"/>
                </a:lnTo>
                <a:lnTo>
                  <a:pt x="316230" y="4524834"/>
                </a:lnTo>
                <a:lnTo>
                  <a:pt x="316230" y="4178206"/>
                </a:lnTo>
                <a:lnTo>
                  <a:pt x="95250" y="4178206"/>
                </a:lnTo>
                <a:lnTo>
                  <a:pt x="0" y="4082957"/>
                </a:lnTo>
                <a:cubicBezTo>
                  <a:pt x="952" y="4083910"/>
                  <a:pt x="46673" y="4039142"/>
                  <a:pt x="97155" y="3987707"/>
                </a:cubicBezTo>
                <a:lnTo>
                  <a:pt x="316230" y="3987707"/>
                </a:lnTo>
                <a:lnTo>
                  <a:pt x="316230" y="3901981"/>
                </a:lnTo>
                <a:lnTo>
                  <a:pt x="316230" y="3555355"/>
                </a:lnTo>
                <a:lnTo>
                  <a:pt x="95250" y="3555355"/>
                </a:lnTo>
                <a:lnTo>
                  <a:pt x="0" y="3460105"/>
                </a:lnTo>
                <a:cubicBezTo>
                  <a:pt x="952" y="3461058"/>
                  <a:pt x="46673" y="3416290"/>
                  <a:pt x="97155" y="3364855"/>
                </a:cubicBezTo>
                <a:lnTo>
                  <a:pt x="316230" y="3364855"/>
                </a:lnTo>
                <a:lnTo>
                  <a:pt x="316230" y="3347389"/>
                </a:lnTo>
                <a:lnTo>
                  <a:pt x="316230" y="3279130"/>
                </a:lnTo>
                <a:lnTo>
                  <a:pt x="316230" y="2890189"/>
                </a:lnTo>
                <a:lnTo>
                  <a:pt x="95250" y="2890189"/>
                </a:lnTo>
                <a:lnTo>
                  <a:pt x="0" y="2794939"/>
                </a:lnTo>
                <a:cubicBezTo>
                  <a:pt x="952" y="2795892"/>
                  <a:pt x="46673" y="2751124"/>
                  <a:pt x="97155" y="2699689"/>
                </a:cubicBezTo>
                <a:lnTo>
                  <a:pt x="316230" y="2699689"/>
                </a:lnTo>
                <a:lnTo>
                  <a:pt x="316230" y="2613964"/>
                </a:lnTo>
                <a:lnTo>
                  <a:pt x="316230" y="2267338"/>
                </a:lnTo>
                <a:lnTo>
                  <a:pt x="95250" y="2267338"/>
                </a:lnTo>
                <a:lnTo>
                  <a:pt x="0" y="2172088"/>
                </a:lnTo>
                <a:cubicBezTo>
                  <a:pt x="952" y="2173041"/>
                  <a:pt x="46673" y="2128273"/>
                  <a:pt x="97155" y="2076838"/>
                </a:cubicBezTo>
                <a:lnTo>
                  <a:pt x="316230" y="2076838"/>
                </a:lnTo>
                <a:lnTo>
                  <a:pt x="316230" y="1991113"/>
                </a:lnTo>
                <a:lnTo>
                  <a:pt x="316230" y="1644486"/>
                </a:lnTo>
                <a:lnTo>
                  <a:pt x="95250" y="1644486"/>
                </a:lnTo>
                <a:lnTo>
                  <a:pt x="0" y="1549236"/>
                </a:lnTo>
                <a:cubicBezTo>
                  <a:pt x="952" y="1550189"/>
                  <a:pt x="46673" y="1505421"/>
                  <a:pt x="97155" y="1453986"/>
                </a:cubicBezTo>
                <a:lnTo>
                  <a:pt x="316230" y="1453986"/>
                </a:lnTo>
                <a:lnTo>
                  <a:pt x="316230" y="1384853"/>
                </a:lnTo>
                <a:lnTo>
                  <a:pt x="316230" y="1368261"/>
                </a:lnTo>
                <a:lnTo>
                  <a:pt x="316230" y="927653"/>
                </a:lnTo>
                <a:lnTo>
                  <a:pt x="95250" y="927653"/>
                </a:lnTo>
                <a:lnTo>
                  <a:pt x="0" y="832403"/>
                </a:lnTo>
                <a:cubicBezTo>
                  <a:pt x="952" y="833356"/>
                  <a:pt x="46673" y="788588"/>
                  <a:pt x="97155" y="737153"/>
                </a:cubicBezTo>
                <a:lnTo>
                  <a:pt x="316230" y="737153"/>
                </a:lnTo>
                <a:lnTo>
                  <a:pt x="316230" y="651428"/>
                </a:lnTo>
                <a:lnTo>
                  <a:pt x="316230" y="304800"/>
                </a:lnTo>
                <a:lnTo>
                  <a:pt x="95250" y="304800"/>
                </a:lnTo>
                <a:lnTo>
                  <a:pt x="0" y="209549"/>
                </a:lnTo>
                <a:cubicBezTo>
                  <a:pt x="952" y="210503"/>
                  <a:pt x="46673" y="165734"/>
                  <a:pt x="97155" y="114300"/>
                </a:cubicBezTo>
                <a:lnTo>
                  <a:pt x="316230" y="114300"/>
                </a:lnTo>
                <a:lnTo>
                  <a:pt x="316230" y="28575"/>
                </a:lnTo>
                <a:cubicBezTo>
                  <a:pt x="316230" y="12382"/>
                  <a:pt x="328613" y="0"/>
                  <a:pt x="344805" y="0"/>
                </a:cubicBezTo>
                <a:close/>
              </a:path>
            </a:pathLst>
          </a:custGeom>
          <a:gradFill flip="none" rotWithShape="1">
            <a:gsLst>
              <a:gs pos="34000">
                <a:schemeClr val="accent4"/>
              </a:gs>
              <a:gs pos="28000">
                <a:schemeClr val="accent4"/>
              </a:gs>
              <a:gs pos="62000">
                <a:schemeClr val="accent2"/>
              </a:gs>
            </a:gsLst>
            <a:lin ang="5400000" scaled="1"/>
            <a:tileRect/>
          </a:gradFill>
          <a:ln w="9525" cap="flat">
            <a:noFill/>
            <a:prstDash val="solid"/>
            <a:miter/>
          </a:ln>
        </p:spPr>
        <p:txBody>
          <a:bodyPr rtlCol="0" anchor="ctr"/>
          <a:lstStyle/>
          <a:p>
            <a:endParaRPr lang="zh-CN" altLang="en-US"/>
          </a:p>
        </p:txBody>
      </p:sp>
      <p:grpSp>
        <p:nvGrpSpPr>
          <p:cNvPr id="68" name="组合 67">
            <a:extLst>
              <a:ext uri="{FF2B5EF4-FFF2-40B4-BE49-F238E27FC236}">
                <a16:creationId xmlns:a16="http://schemas.microsoft.com/office/drawing/2014/main" id="{9676D2AD-2B81-250D-C12E-223FCC8881A8}"/>
              </a:ext>
            </a:extLst>
          </p:cNvPr>
          <p:cNvGrpSpPr/>
          <p:nvPr/>
        </p:nvGrpSpPr>
        <p:grpSpPr>
          <a:xfrm>
            <a:off x="1633755" y="2946606"/>
            <a:ext cx="2288750" cy="1382881"/>
            <a:chOff x="1637200" y="1311251"/>
            <a:chExt cx="2288750" cy="1382881"/>
          </a:xfrm>
        </p:grpSpPr>
        <p:sp>
          <p:nvSpPr>
            <p:cNvPr id="69" name="文本框 68">
              <a:extLst>
                <a:ext uri="{FF2B5EF4-FFF2-40B4-BE49-F238E27FC236}">
                  <a16:creationId xmlns:a16="http://schemas.microsoft.com/office/drawing/2014/main" id="{16C3488F-1184-9263-C3C3-BC2D7D51153B}"/>
                </a:ext>
              </a:extLst>
            </p:cNvPr>
            <p:cNvSpPr txBox="1"/>
            <p:nvPr/>
          </p:nvSpPr>
          <p:spPr>
            <a:xfrm>
              <a:off x="1658882" y="1311251"/>
              <a:ext cx="2267068" cy="400110"/>
            </a:xfrm>
            <a:prstGeom prst="rect">
              <a:avLst/>
            </a:prstGeom>
            <a:noFill/>
          </p:spPr>
          <p:txBody>
            <a:bodyPr wrap="square" rtlCol="0">
              <a:spAutoFit/>
            </a:bodyPr>
            <a:lstStyle/>
            <a:p>
              <a:pPr algn="r"/>
              <a:r>
                <a:rPr kumimoji="1" lang="zh-CN" altLang="en-US" sz="2000" dirty="0">
                  <a:solidFill>
                    <a:schemeClr val="accent5"/>
                  </a:solidFill>
                  <a:latin typeface="PangMenZhengDao" panose="02010600030101010101" pitchFamily="2" charset="-122"/>
                  <a:ea typeface="PangMenZhengDao" panose="02010600030101010101" pitchFamily="2" charset="-122"/>
                </a:rPr>
                <a:t>单击输入标题</a:t>
              </a:r>
            </a:p>
          </p:txBody>
        </p:sp>
        <p:sp>
          <p:nvSpPr>
            <p:cNvPr id="70" name="文本框 69">
              <a:extLst>
                <a:ext uri="{FF2B5EF4-FFF2-40B4-BE49-F238E27FC236}">
                  <a16:creationId xmlns:a16="http://schemas.microsoft.com/office/drawing/2014/main" id="{2CAAD083-5D59-C34E-AE46-72072C585001}"/>
                </a:ext>
              </a:extLst>
            </p:cNvPr>
            <p:cNvSpPr txBox="1"/>
            <p:nvPr/>
          </p:nvSpPr>
          <p:spPr>
            <a:xfrm>
              <a:off x="1637200" y="1616914"/>
              <a:ext cx="2285305" cy="1077218"/>
            </a:xfrm>
            <a:prstGeom prst="rect">
              <a:avLst/>
            </a:prstGeom>
            <a:noFill/>
          </p:spPr>
          <p:txBody>
            <a:bodyPr wrap="square" rtlCol="0">
              <a:spAutoFit/>
            </a:bodyPr>
            <a:lstStyle/>
            <a:p>
              <a:pPr algn="just"/>
              <a:r>
                <a:rPr kumimoji="1" lang="zh-CN" altLang="en-US" sz="1600" dirty="0">
                  <a:solidFill>
                    <a:schemeClr val="accent4"/>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grpSp>
        <p:nvGrpSpPr>
          <p:cNvPr id="71" name="组合 70">
            <a:extLst>
              <a:ext uri="{FF2B5EF4-FFF2-40B4-BE49-F238E27FC236}">
                <a16:creationId xmlns:a16="http://schemas.microsoft.com/office/drawing/2014/main" id="{50730733-DFBD-88BE-58AB-2F79768290F0}"/>
              </a:ext>
            </a:extLst>
          </p:cNvPr>
          <p:cNvGrpSpPr/>
          <p:nvPr/>
        </p:nvGrpSpPr>
        <p:grpSpPr>
          <a:xfrm>
            <a:off x="1630309" y="4785785"/>
            <a:ext cx="2288750" cy="1377065"/>
            <a:chOff x="1637200" y="1317067"/>
            <a:chExt cx="2288750" cy="1377065"/>
          </a:xfrm>
        </p:grpSpPr>
        <p:sp>
          <p:nvSpPr>
            <p:cNvPr id="72" name="文本框 71">
              <a:extLst>
                <a:ext uri="{FF2B5EF4-FFF2-40B4-BE49-F238E27FC236}">
                  <a16:creationId xmlns:a16="http://schemas.microsoft.com/office/drawing/2014/main" id="{72110E5E-7E75-F26A-D7FD-AAD8DDE73B56}"/>
                </a:ext>
              </a:extLst>
            </p:cNvPr>
            <p:cNvSpPr txBox="1"/>
            <p:nvPr/>
          </p:nvSpPr>
          <p:spPr>
            <a:xfrm>
              <a:off x="1758749" y="1317067"/>
              <a:ext cx="2167201" cy="400110"/>
            </a:xfrm>
            <a:prstGeom prst="rect">
              <a:avLst/>
            </a:prstGeom>
            <a:noFill/>
          </p:spPr>
          <p:txBody>
            <a:bodyPr wrap="square" rtlCol="0">
              <a:spAutoFit/>
            </a:bodyPr>
            <a:lstStyle/>
            <a:p>
              <a:pPr algn="r"/>
              <a:r>
                <a:rPr kumimoji="1" lang="zh-CN" altLang="en-US" sz="2000" dirty="0">
                  <a:solidFill>
                    <a:schemeClr val="accent2">
                      <a:lumMod val="75000"/>
                    </a:schemeClr>
                  </a:solidFill>
                  <a:latin typeface="PangMenZhengDao" panose="02010600030101010101" pitchFamily="2" charset="-122"/>
                  <a:ea typeface="PangMenZhengDao" panose="02010600030101010101" pitchFamily="2" charset="-122"/>
                </a:rPr>
                <a:t>单击输入标题</a:t>
              </a:r>
            </a:p>
          </p:txBody>
        </p:sp>
        <p:sp>
          <p:nvSpPr>
            <p:cNvPr id="73" name="文本框 72">
              <a:extLst>
                <a:ext uri="{FF2B5EF4-FFF2-40B4-BE49-F238E27FC236}">
                  <a16:creationId xmlns:a16="http://schemas.microsoft.com/office/drawing/2014/main" id="{EACF9A20-9FEF-2944-A6A5-F98676430665}"/>
                </a:ext>
              </a:extLst>
            </p:cNvPr>
            <p:cNvSpPr txBox="1"/>
            <p:nvPr/>
          </p:nvSpPr>
          <p:spPr>
            <a:xfrm>
              <a:off x="1637200" y="1616914"/>
              <a:ext cx="2285305" cy="1077218"/>
            </a:xfrm>
            <a:prstGeom prst="rect">
              <a:avLst/>
            </a:prstGeom>
            <a:noFill/>
          </p:spPr>
          <p:txBody>
            <a:bodyPr wrap="square" rtlCol="0">
              <a:spAutoFit/>
            </a:bodyPr>
            <a:lstStyle/>
            <a:p>
              <a:pPr algn="just"/>
              <a:r>
                <a:rPr kumimoji="1" lang="zh-CN" altLang="en-US" sz="1600" dirty="0">
                  <a:solidFill>
                    <a:schemeClr val="accent2"/>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grpSp>
        <p:nvGrpSpPr>
          <p:cNvPr id="74" name="组合 73">
            <a:extLst>
              <a:ext uri="{FF2B5EF4-FFF2-40B4-BE49-F238E27FC236}">
                <a16:creationId xmlns:a16="http://schemas.microsoft.com/office/drawing/2014/main" id="{26902933-6112-5C13-C1F6-A0754AF7DC5B}"/>
              </a:ext>
            </a:extLst>
          </p:cNvPr>
          <p:cNvGrpSpPr/>
          <p:nvPr/>
        </p:nvGrpSpPr>
        <p:grpSpPr>
          <a:xfrm>
            <a:off x="8384874" y="4702461"/>
            <a:ext cx="2285306" cy="1426877"/>
            <a:chOff x="1637199" y="1267255"/>
            <a:chExt cx="2285306" cy="1426877"/>
          </a:xfrm>
        </p:grpSpPr>
        <p:sp>
          <p:nvSpPr>
            <p:cNvPr id="75" name="文本框 74">
              <a:extLst>
                <a:ext uri="{FF2B5EF4-FFF2-40B4-BE49-F238E27FC236}">
                  <a16:creationId xmlns:a16="http://schemas.microsoft.com/office/drawing/2014/main" id="{00FAEDE3-4EF1-C2EF-F8B7-E9ACD7E8E1E3}"/>
                </a:ext>
              </a:extLst>
            </p:cNvPr>
            <p:cNvSpPr txBox="1"/>
            <p:nvPr/>
          </p:nvSpPr>
          <p:spPr>
            <a:xfrm>
              <a:off x="1637199" y="1267255"/>
              <a:ext cx="2169925" cy="415758"/>
            </a:xfrm>
            <a:prstGeom prst="rect">
              <a:avLst/>
            </a:prstGeom>
            <a:noFill/>
          </p:spPr>
          <p:txBody>
            <a:bodyPr wrap="square" rtlCol="0">
              <a:spAutoFit/>
            </a:bodyPr>
            <a:lstStyle/>
            <a:p>
              <a:r>
                <a:rPr kumimoji="1" lang="zh-CN" altLang="en-US" sz="2000" dirty="0">
                  <a:solidFill>
                    <a:schemeClr val="accent5"/>
                  </a:solidFill>
                  <a:latin typeface="PangMenZhengDao" panose="02010600030101010101" pitchFamily="2" charset="-122"/>
                  <a:ea typeface="PangMenZhengDao" panose="02010600030101010101" pitchFamily="2" charset="-122"/>
                </a:rPr>
                <a:t>单击输入标题</a:t>
              </a:r>
            </a:p>
          </p:txBody>
        </p:sp>
        <p:sp>
          <p:nvSpPr>
            <p:cNvPr id="76" name="文本框 75">
              <a:extLst>
                <a:ext uri="{FF2B5EF4-FFF2-40B4-BE49-F238E27FC236}">
                  <a16:creationId xmlns:a16="http://schemas.microsoft.com/office/drawing/2014/main" id="{C1B6886D-C3AF-6862-96F7-8F8D509151EF}"/>
                </a:ext>
              </a:extLst>
            </p:cNvPr>
            <p:cNvSpPr txBox="1"/>
            <p:nvPr/>
          </p:nvSpPr>
          <p:spPr>
            <a:xfrm>
              <a:off x="1637200" y="1616914"/>
              <a:ext cx="2285305" cy="1077218"/>
            </a:xfrm>
            <a:prstGeom prst="rect">
              <a:avLst/>
            </a:prstGeom>
            <a:noFill/>
          </p:spPr>
          <p:txBody>
            <a:bodyPr wrap="square" rtlCol="0">
              <a:spAutoFit/>
            </a:bodyPr>
            <a:lstStyle/>
            <a:p>
              <a:pPr algn="just"/>
              <a:r>
                <a:rPr kumimoji="1" lang="zh-CN" altLang="en-US" sz="1600" dirty="0">
                  <a:solidFill>
                    <a:schemeClr val="accent4"/>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grpSp>
        <p:nvGrpSpPr>
          <p:cNvPr id="77" name="组合 76">
            <a:extLst>
              <a:ext uri="{FF2B5EF4-FFF2-40B4-BE49-F238E27FC236}">
                <a16:creationId xmlns:a16="http://schemas.microsoft.com/office/drawing/2014/main" id="{A9308805-1AE0-C660-4439-81F673F25C70}"/>
              </a:ext>
            </a:extLst>
          </p:cNvPr>
          <p:cNvGrpSpPr/>
          <p:nvPr/>
        </p:nvGrpSpPr>
        <p:grpSpPr>
          <a:xfrm>
            <a:off x="8384875" y="3238701"/>
            <a:ext cx="2285306" cy="1411229"/>
            <a:chOff x="1637199" y="1282903"/>
            <a:chExt cx="2285306" cy="1411229"/>
          </a:xfrm>
        </p:grpSpPr>
        <p:sp>
          <p:nvSpPr>
            <p:cNvPr id="78" name="文本框 77">
              <a:extLst>
                <a:ext uri="{FF2B5EF4-FFF2-40B4-BE49-F238E27FC236}">
                  <a16:creationId xmlns:a16="http://schemas.microsoft.com/office/drawing/2014/main" id="{C092FE51-32E2-EB0F-57E6-E9AF83EA9015}"/>
                </a:ext>
              </a:extLst>
            </p:cNvPr>
            <p:cNvSpPr txBox="1"/>
            <p:nvPr/>
          </p:nvSpPr>
          <p:spPr>
            <a:xfrm>
              <a:off x="1637199" y="1282903"/>
              <a:ext cx="2285303" cy="400110"/>
            </a:xfrm>
            <a:prstGeom prst="rect">
              <a:avLst/>
            </a:prstGeom>
            <a:noFill/>
          </p:spPr>
          <p:txBody>
            <a:bodyPr wrap="square" rtlCol="0">
              <a:spAutoFit/>
            </a:bodyPr>
            <a:lstStyle/>
            <a:p>
              <a:r>
                <a:rPr kumimoji="1" lang="zh-CN" altLang="en-US" sz="2000" dirty="0">
                  <a:solidFill>
                    <a:schemeClr val="accent2">
                      <a:lumMod val="75000"/>
                    </a:schemeClr>
                  </a:solidFill>
                  <a:latin typeface="PangMenZhengDao" panose="02010600030101010101" pitchFamily="2" charset="-122"/>
                  <a:ea typeface="PangMenZhengDao" panose="02010600030101010101" pitchFamily="2" charset="-122"/>
                </a:rPr>
                <a:t>单击输入标题</a:t>
              </a:r>
            </a:p>
          </p:txBody>
        </p:sp>
        <p:sp>
          <p:nvSpPr>
            <p:cNvPr id="79" name="文本框 78">
              <a:extLst>
                <a:ext uri="{FF2B5EF4-FFF2-40B4-BE49-F238E27FC236}">
                  <a16:creationId xmlns:a16="http://schemas.microsoft.com/office/drawing/2014/main" id="{E5C829EF-8458-BC42-35C4-D225499E67F0}"/>
                </a:ext>
              </a:extLst>
            </p:cNvPr>
            <p:cNvSpPr txBox="1"/>
            <p:nvPr/>
          </p:nvSpPr>
          <p:spPr>
            <a:xfrm>
              <a:off x="1637200" y="1616914"/>
              <a:ext cx="2285305" cy="1077218"/>
            </a:xfrm>
            <a:prstGeom prst="rect">
              <a:avLst/>
            </a:prstGeom>
            <a:noFill/>
          </p:spPr>
          <p:txBody>
            <a:bodyPr wrap="square" rtlCol="0">
              <a:spAutoFit/>
            </a:bodyPr>
            <a:lstStyle/>
            <a:p>
              <a:pPr algn="just"/>
              <a:r>
                <a:rPr kumimoji="1" lang="zh-CN" altLang="en-US" sz="1600" dirty="0">
                  <a:solidFill>
                    <a:schemeClr val="accent2"/>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grpSp>
        <p:nvGrpSpPr>
          <p:cNvPr id="80" name="组合 79">
            <a:extLst>
              <a:ext uri="{FF2B5EF4-FFF2-40B4-BE49-F238E27FC236}">
                <a16:creationId xmlns:a16="http://schemas.microsoft.com/office/drawing/2014/main" id="{CF25BB16-AAB3-C502-D2EE-EC273208508B}"/>
              </a:ext>
            </a:extLst>
          </p:cNvPr>
          <p:cNvGrpSpPr/>
          <p:nvPr/>
        </p:nvGrpSpPr>
        <p:grpSpPr>
          <a:xfrm>
            <a:off x="8384876" y="1860982"/>
            <a:ext cx="2285305" cy="1391287"/>
            <a:chOff x="1637200" y="1302845"/>
            <a:chExt cx="2285305" cy="1391287"/>
          </a:xfrm>
        </p:grpSpPr>
        <p:sp>
          <p:nvSpPr>
            <p:cNvPr id="81" name="文本框 80">
              <a:extLst>
                <a:ext uri="{FF2B5EF4-FFF2-40B4-BE49-F238E27FC236}">
                  <a16:creationId xmlns:a16="http://schemas.microsoft.com/office/drawing/2014/main" id="{CC065E50-5D17-FEFB-536E-09C58460CA20}"/>
                </a:ext>
              </a:extLst>
            </p:cNvPr>
            <p:cNvSpPr txBox="1"/>
            <p:nvPr/>
          </p:nvSpPr>
          <p:spPr>
            <a:xfrm>
              <a:off x="1637200" y="1302845"/>
              <a:ext cx="2169924" cy="400110"/>
            </a:xfrm>
            <a:prstGeom prst="rect">
              <a:avLst/>
            </a:prstGeom>
            <a:noFill/>
          </p:spPr>
          <p:txBody>
            <a:bodyPr wrap="square" rtlCol="0">
              <a:spAutoFit/>
            </a:bodyPr>
            <a:lstStyle/>
            <a:p>
              <a:r>
                <a:rPr kumimoji="1" lang="zh-CN" altLang="en-US" sz="2000" dirty="0">
                  <a:solidFill>
                    <a:schemeClr val="accent5"/>
                  </a:solidFill>
                  <a:latin typeface="PangMenZhengDao" panose="02010600030101010101" pitchFamily="2" charset="-122"/>
                  <a:ea typeface="PangMenZhengDao" panose="02010600030101010101" pitchFamily="2" charset="-122"/>
                </a:rPr>
                <a:t>单击输入标题</a:t>
              </a:r>
            </a:p>
          </p:txBody>
        </p:sp>
        <p:sp>
          <p:nvSpPr>
            <p:cNvPr id="82" name="文本框 81">
              <a:extLst>
                <a:ext uri="{FF2B5EF4-FFF2-40B4-BE49-F238E27FC236}">
                  <a16:creationId xmlns:a16="http://schemas.microsoft.com/office/drawing/2014/main" id="{3E68DB1B-BC67-418F-7833-C7A72AE237D2}"/>
                </a:ext>
              </a:extLst>
            </p:cNvPr>
            <p:cNvSpPr txBox="1"/>
            <p:nvPr/>
          </p:nvSpPr>
          <p:spPr>
            <a:xfrm>
              <a:off x="1637200" y="1616914"/>
              <a:ext cx="2285305" cy="1077218"/>
            </a:xfrm>
            <a:prstGeom prst="rect">
              <a:avLst/>
            </a:prstGeom>
            <a:noFill/>
          </p:spPr>
          <p:txBody>
            <a:bodyPr wrap="square" rtlCol="0">
              <a:spAutoFit/>
            </a:bodyPr>
            <a:lstStyle/>
            <a:p>
              <a:pPr algn="just"/>
              <a:r>
                <a:rPr kumimoji="1" lang="zh-CN" altLang="en-US" sz="1600" dirty="0">
                  <a:solidFill>
                    <a:schemeClr val="accent4"/>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grpSp>
        <p:nvGrpSpPr>
          <p:cNvPr id="83" name="组合 82">
            <a:extLst>
              <a:ext uri="{FF2B5EF4-FFF2-40B4-BE49-F238E27FC236}">
                <a16:creationId xmlns:a16="http://schemas.microsoft.com/office/drawing/2014/main" id="{F9395DC8-0134-2F7D-21F7-E4514F0544F2}"/>
              </a:ext>
            </a:extLst>
          </p:cNvPr>
          <p:cNvGrpSpPr/>
          <p:nvPr/>
        </p:nvGrpSpPr>
        <p:grpSpPr>
          <a:xfrm>
            <a:off x="8384874" y="390813"/>
            <a:ext cx="2285305" cy="1433786"/>
            <a:chOff x="1637200" y="1260346"/>
            <a:chExt cx="2285305" cy="1433786"/>
          </a:xfrm>
        </p:grpSpPr>
        <p:sp>
          <p:nvSpPr>
            <p:cNvPr id="84" name="文本框 83">
              <a:extLst>
                <a:ext uri="{FF2B5EF4-FFF2-40B4-BE49-F238E27FC236}">
                  <a16:creationId xmlns:a16="http://schemas.microsoft.com/office/drawing/2014/main" id="{E3757E37-82EE-EA1F-24F2-A9AF5ADB1511}"/>
                </a:ext>
              </a:extLst>
            </p:cNvPr>
            <p:cNvSpPr txBox="1"/>
            <p:nvPr/>
          </p:nvSpPr>
          <p:spPr>
            <a:xfrm>
              <a:off x="1637200" y="1260346"/>
              <a:ext cx="2169926" cy="400110"/>
            </a:xfrm>
            <a:prstGeom prst="rect">
              <a:avLst/>
            </a:prstGeom>
            <a:noFill/>
          </p:spPr>
          <p:txBody>
            <a:bodyPr wrap="square" rtlCol="0">
              <a:spAutoFit/>
            </a:bodyPr>
            <a:lstStyle/>
            <a:p>
              <a:r>
                <a:rPr kumimoji="1" lang="zh-CN" altLang="en-US" sz="2000" dirty="0">
                  <a:solidFill>
                    <a:schemeClr val="accent2">
                      <a:lumMod val="75000"/>
                    </a:schemeClr>
                  </a:solidFill>
                  <a:latin typeface="PangMenZhengDao" panose="02010600030101010101" pitchFamily="2" charset="-122"/>
                  <a:ea typeface="PangMenZhengDao" panose="02010600030101010101" pitchFamily="2" charset="-122"/>
                </a:rPr>
                <a:t>单击输入标题</a:t>
              </a:r>
            </a:p>
          </p:txBody>
        </p:sp>
        <p:sp>
          <p:nvSpPr>
            <p:cNvPr id="85" name="文本框 84">
              <a:extLst>
                <a:ext uri="{FF2B5EF4-FFF2-40B4-BE49-F238E27FC236}">
                  <a16:creationId xmlns:a16="http://schemas.microsoft.com/office/drawing/2014/main" id="{520C4D22-31AD-81B5-8B14-98175043BB75}"/>
                </a:ext>
              </a:extLst>
            </p:cNvPr>
            <p:cNvSpPr txBox="1"/>
            <p:nvPr/>
          </p:nvSpPr>
          <p:spPr>
            <a:xfrm>
              <a:off x="1637200" y="1616914"/>
              <a:ext cx="2285305" cy="1077218"/>
            </a:xfrm>
            <a:prstGeom prst="rect">
              <a:avLst/>
            </a:prstGeom>
            <a:noFill/>
          </p:spPr>
          <p:txBody>
            <a:bodyPr wrap="square" rtlCol="0">
              <a:spAutoFit/>
            </a:bodyPr>
            <a:lstStyle/>
            <a:p>
              <a:pPr algn="just"/>
              <a:r>
                <a:rPr kumimoji="1" lang="zh-CN" altLang="en-US" sz="1600" dirty="0">
                  <a:solidFill>
                    <a:schemeClr val="accent2"/>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sp>
        <p:nvSpPr>
          <p:cNvPr id="92" name="菱形 91">
            <a:extLst>
              <a:ext uri="{FF2B5EF4-FFF2-40B4-BE49-F238E27FC236}">
                <a16:creationId xmlns:a16="http://schemas.microsoft.com/office/drawing/2014/main" id="{A9F72C78-FBA6-8B96-55CE-EE46CB847499}"/>
              </a:ext>
            </a:extLst>
          </p:cNvPr>
          <p:cNvSpPr/>
          <p:nvPr/>
        </p:nvSpPr>
        <p:spPr>
          <a:xfrm>
            <a:off x="3929029" y="1557798"/>
            <a:ext cx="273118" cy="30318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菱形 92">
            <a:extLst>
              <a:ext uri="{FF2B5EF4-FFF2-40B4-BE49-F238E27FC236}">
                <a16:creationId xmlns:a16="http://schemas.microsoft.com/office/drawing/2014/main" id="{1BA882C5-B14A-46F8-DEF4-A56544D53071}"/>
              </a:ext>
            </a:extLst>
          </p:cNvPr>
          <p:cNvSpPr/>
          <p:nvPr/>
        </p:nvSpPr>
        <p:spPr>
          <a:xfrm>
            <a:off x="3932005" y="3228357"/>
            <a:ext cx="273118" cy="303185"/>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菱形 93">
            <a:extLst>
              <a:ext uri="{FF2B5EF4-FFF2-40B4-BE49-F238E27FC236}">
                <a16:creationId xmlns:a16="http://schemas.microsoft.com/office/drawing/2014/main" id="{DB17BBA8-2585-8450-BA16-2CBDBAD9F1EB}"/>
              </a:ext>
            </a:extLst>
          </p:cNvPr>
          <p:cNvSpPr/>
          <p:nvPr/>
        </p:nvSpPr>
        <p:spPr>
          <a:xfrm>
            <a:off x="3924943" y="5438369"/>
            <a:ext cx="273118" cy="30318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菱形 94">
            <a:extLst>
              <a:ext uri="{FF2B5EF4-FFF2-40B4-BE49-F238E27FC236}">
                <a16:creationId xmlns:a16="http://schemas.microsoft.com/office/drawing/2014/main" id="{874530CD-35E1-24D5-1C95-31CF8DFEC653}"/>
              </a:ext>
            </a:extLst>
          </p:cNvPr>
          <p:cNvSpPr/>
          <p:nvPr/>
        </p:nvSpPr>
        <p:spPr>
          <a:xfrm>
            <a:off x="8154837" y="5691702"/>
            <a:ext cx="273118" cy="303185"/>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菱形 95">
            <a:extLst>
              <a:ext uri="{FF2B5EF4-FFF2-40B4-BE49-F238E27FC236}">
                <a16:creationId xmlns:a16="http://schemas.microsoft.com/office/drawing/2014/main" id="{EA11C650-CD67-CAD6-C57D-EDCA4C6EAFA8}"/>
              </a:ext>
            </a:extLst>
          </p:cNvPr>
          <p:cNvSpPr/>
          <p:nvPr/>
        </p:nvSpPr>
        <p:spPr>
          <a:xfrm>
            <a:off x="8136929" y="4098435"/>
            <a:ext cx="273118" cy="30318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菱形 96">
            <a:extLst>
              <a:ext uri="{FF2B5EF4-FFF2-40B4-BE49-F238E27FC236}">
                <a16:creationId xmlns:a16="http://schemas.microsoft.com/office/drawing/2014/main" id="{8807C54B-649B-703E-4C95-75DE14DA0E99}"/>
              </a:ext>
            </a:extLst>
          </p:cNvPr>
          <p:cNvSpPr/>
          <p:nvPr/>
        </p:nvSpPr>
        <p:spPr>
          <a:xfrm>
            <a:off x="8111756" y="866227"/>
            <a:ext cx="273118" cy="30318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菱形 97">
            <a:extLst>
              <a:ext uri="{FF2B5EF4-FFF2-40B4-BE49-F238E27FC236}">
                <a16:creationId xmlns:a16="http://schemas.microsoft.com/office/drawing/2014/main" id="{5B08DCAD-1C29-226B-5088-9FFB63E96336}"/>
              </a:ext>
            </a:extLst>
          </p:cNvPr>
          <p:cNvSpPr/>
          <p:nvPr/>
        </p:nvSpPr>
        <p:spPr>
          <a:xfrm>
            <a:off x="8120495" y="2848897"/>
            <a:ext cx="273118" cy="303185"/>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7347385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randombar(horizontal)">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randombar(horizontal)">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randombar(horizontal)">
                                      <p:cBhvr>
                                        <p:cTn id="22" dur="5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randombar(horizontal)">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randombar(horizontal)">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randombar(horizontal)">
                                      <p:cBhvr>
                                        <p:cTn id="3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35A4F-49AE-658C-6A4E-6C0120A37D98}"/>
              </a:ext>
            </a:extLst>
          </p:cNvPr>
          <p:cNvSpPr>
            <a:spLocks noGrp="1"/>
          </p:cNvSpPr>
          <p:nvPr>
            <p:ph type="title"/>
          </p:nvPr>
        </p:nvSpPr>
        <p:spPr>
          <a:xfrm>
            <a:off x="2295331" y="737665"/>
            <a:ext cx="8153594" cy="1140440"/>
          </a:xfrm>
        </p:spPr>
        <p:txBody>
          <a:bodyPr/>
          <a:lstStyle/>
          <a:p>
            <a:r>
              <a:rPr kumimoji="1" lang="zh-CN" altLang="en-US" dirty="0"/>
              <a:t>谢谢观看，请老师指正</a:t>
            </a:r>
          </a:p>
        </p:txBody>
      </p:sp>
      <p:sp>
        <p:nvSpPr>
          <p:cNvPr id="3" name="文本占位符 2">
            <a:extLst>
              <a:ext uri="{FF2B5EF4-FFF2-40B4-BE49-F238E27FC236}">
                <a16:creationId xmlns:a16="http://schemas.microsoft.com/office/drawing/2014/main" id="{2AF40111-C20F-BE47-D406-F2FF1F5C08CE}"/>
              </a:ext>
            </a:extLst>
          </p:cNvPr>
          <p:cNvSpPr>
            <a:spLocks noGrp="1"/>
          </p:cNvSpPr>
          <p:nvPr>
            <p:ph type="body" sz="quarter" idx="14"/>
          </p:nvPr>
        </p:nvSpPr>
        <p:spPr/>
        <p:txBody>
          <a:bodyPr/>
          <a:lstStyle/>
          <a:p>
            <a:pPr algn="r"/>
            <a:r>
              <a:rPr kumimoji="1" lang="zh-CN" altLang="en-US" dirty="0"/>
              <a:t>答辩人：</a:t>
            </a:r>
            <a:r>
              <a:rPr kumimoji="1" lang="en-US" altLang="zh-CN" dirty="0"/>
              <a:t>XXX</a:t>
            </a:r>
            <a:endParaRPr kumimoji="1" lang="zh-CN" altLang="en-US" dirty="0"/>
          </a:p>
        </p:txBody>
      </p:sp>
      <p:sp>
        <p:nvSpPr>
          <p:cNvPr id="4" name="文本占位符 3">
            <a:extLst>
              <a:ext uri="{FF2B5EF4-FFF2-40B4-BE49-F238E27FC236}">
                <a16:creationId xmlns:a16="http://schemas.microsoft.com/office/drawing/2014/main" id="{97D0E443-8AA0-C709-1886-51647B03A687}"/>
              </a:ext>
            </a:extLst>
          </p:cNvPr>
          <p:cNvSpPr>
            <a:spLocks noGrp="1"/>
          </p:cNvSpPr>
          <p:nvPr>
            <p:ph type="body" sz="quarter" idx="16"/>
          </p:nvPr>
        </p:nvSpPr>
        <p:spPr/>
        <p:txBody>
          <a:bodyPr/>
          <a:lstStyle/>
          <a:p>
            <a:pPr algn="r"/>
            <a:r>
              <a:rPr kumimoji="1" lang="zh-CN" altLang="en-US" dirty="0"/>
              <a:t>指导老师：</a:t>
            </a:r>
            <a:r>
              <a:rPr kumimoji="1" lang="en-US" altLang="zh-CN" dirty="0"/>
              <a:t>XXX</a:t>
            </a:r>
            <a:endParaRPr kumimoji="1" lang="zh-CN" altLang="en-US" dirty="0"/>
          </a:p>
        </p:txBody>
      </p:sp>
      <p:sp>
        <p:nvSpPr>
          <p:cNvPr id="5" name="文本占位符 4">
            <a:extLst>
              <a:ext uri="{FF2B5EF4-FFF2-40B4-BE49-F238E27FC236}">
                <a16:creationId xmlns:a16="http://schemas.microsoft.com/office/drawing/2014/main" id="{B8C2D46B-434A-D7AB-00E7-12ECAFB2C29D}"/>
              </a:ext>
            </a:extLst>
          </p:cNvPr>
          <p:cNvSpPr>
            <a:spLocks noGrp="1"/>
          </p:cNvSpPr>
          <p:nvPr>
            <p:ph type="body" sz="quarter" idx="17"/>
          </p:nvPr>
        </p:nvSpPr>
        <p:spPr/>
        <p:txBody>
          <a:bodyPr/>
          <a:lstStyle/>
          <a:p>
            <a:pPr algn="r"/>
            <a:r>
              <a:rPr kumimoji="1" lang="en-US" altLang="zh-CN" dirty="0"/>
              <a:t>XXXX</a:t>
            </a:r>
            <a:r>
              <a:rPr kumimoji="1" lang="zh-CN" altLang="en-US" dirty="0"/>
              <a:t>年</a:t>
            </a:r>
            <a:r>
              <a:rPr kumimoji="1" lang="en-US" altLang="zh-CN" dirty="0"/>
              <a:t>XX</a:t>
            </a:r>
            <a:r>
              <a:rPr kumimoji="1" lang="zh-CN" altLang="en-US" dirty="0"/>
              <a:t>月</a:t>
            </a:r>
            <a:r>
              <a:rPr kumimoji="1" lang="en-US" altLang="zh-CN" dirty="0"/>
              <a:t>XX</a:t>
            </a:r>
            <a:r>
              <a:rPr kumimoji="1" lang="zh-CN" altLang="en-US" dirty="0"/>
              <a:t>日</a:t>
            </a:r>
          </a:p>
        </p:txBody>
      </p:sp>
      <p:cxnSp>
        <p:nvCxnSpPr>
          <p:cNvPr id="6" name="直线连接符 5">
            <a:extLst>
              <a:ext uri="{FF2B5EF4-FFF2-40B4-BE49-F238E27FC236}">
                <a16:creationId xmlns:a16="http://schemas.microsoft.com/office/drawing/2014/main" id="{15515ED3-E0A6-9B6C-0E87-3CB6ADF8204D}"/>
              </a:ext>
            </a:extLst>
          </p:cNvPr>
          <p:cNvCxnSpPr>
            <a:cxnSpLocks/>
          </p:cNvCxnSpPr>
          <p:nvPr/>
        </p:nvCxnSpPr>
        <p:spPr>
          <a:xfrm>
            <a:off x="3908612" y="1747379"/>
            <a:ext cx="65186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标题 1">
            <a:extLst>
              <a:ext uri="{FF2B5EF4-FFF2-40B4-BE49-F238E27FC236}">
                <a16:creationId xmlns:a16="http://schemas.microsoft.com/office/drawing/2014/main" id="{EB62CF21-7928-0E31-1D8A-BD217B4EF149}"/>
              </a:ext>
            </a:extLst>
          </p:cNvPr>
          <p:cNvSpPr txBox="1">
            <a:spLocks/>
          </p:cNvSpPr>
          <p:nvPr/>
        </p:nvSpPr>
        <p:spPr>
          <a:xfrm>
            <a:off x="4640163" y="1881421"/>
            <a:ext cx="5808762" cy="323611"/>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bg1"/>
                </a:solidFill>
                <a:latin typeface="PangMenZhengDao" panose="02010600030101010101" pitchFamily="2" charset="-122"/>
                <a:ea typeface="PangMenZhengDao" panose="02010600030101010101" pitchFamily="2" charset="-122"/>
                <a:cs typeface="+mj-cs"/>
              </a:defRPr>
            </a:lvl1pPr>
          </a:lstStyle>
          <a:p>
            <a:pPr algn="r"/>
            <a:r>
              <a:rPr kumimoji="1" lang="en-US" altLang="zh-CN" sz="2800" dirty="0">
                <a:solidFill>
                  <a:schemeClr val="bg2"/>
                </a:solidFill>
              </a:rPr>
              <a:t>Thank</a:t>
            </a:r>
            <a:r>
              <a:rPr kumimoji="1" lang="zh-CN" altLang="en-US" sz="2800" dirty="0">
                <a:solidFill>
                  <a:schemeClr val="bg2"/>
                </a:solidFill>
              </a:rPr>
              <a:t> </a:t>
            </a:r>
            <a:r>
              <a:rPr kumimoji="1" lang="en-US" altLang="zh-CN" sz="2800" dirty="0">
                <a:solidFill>
                  <a:schemeClr val="bg2"/>
                </a:solidFill>
              </a:rPr>
              <a:t>You</a:t>
            </a:r>
            <a:r>
              <a:rPr kumimoji="1" lang="zh-CN" altLang="en-US" sz="2800" dirty="0">
                <a:solidFill>
                  <a:schemeClr val="bg2"/>
                </a:solidFill>
              </a:rPr>
              <a:t> </a:t>
            </a:r>
            <a:r>
              <a:rPr kumimoji="1" lang="en-US" altLang="zh-CN" sz="2800" dirty="0">
                <a:solidFill>
                  <a:schemeClr val="bg2"/>
                </a:solidFill>
              </a:rPr>
              <a:t>for</a:t>
            </a:r>
            <a:r>
              <a:rPr kumimoji="1" lang="zh-CN" altLang="en-US" sz="2800" dirty="0">
                <a:solidFill>
                  <a:schemeClr val="bg2"/>
                </a:solidFill>
              </a:rPr>
              <a:t> </a:t>
            </a:r>
            <a:r>
              <a:rPr kumimoji="1" lang="en-US" altLang="zh-CN" sz="2800" dirty="0">
                <a:solidFill>
                  <a:schemeClr val="bg2"/>
                </a:solidFill>
              </a:rPr>
              <a:t>Watching</a:t>
            </a:r>
            <a:endParaRPr kumimoji="1" lang="zh-CN" altLang="en-US" sz="2800" dirty="0">
              <a:solidFill>
                <a:schemeClr val="bg2"/>
              </a:solidFill>
            </a:endParaRPr>
          </a:p>
        </p:txBody>
      </p:sp>
    </p:spTree>
    <p:extLst>
      <p:ext uri="{BB962C8B-B14F-4D97-AF65-F5344CB8AC3E}">
        <p14:creationId xmlns:p14="http://schemas.microsoft.com/office/powerpoint/2010/main" val="173057362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horizontal)">
                                      <p:cBhvr>
                                        <p:cTn id="17" dur="500"/>
                                        <p:tgtEl>
                                          <p:spTgt spid="3">
                                            <p:txEl>
                                              <p:pRg st="0" end="0"/>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blinds(horizontal)">
                                      <p:cBhvr>
                                        <p:cTn id="20" dur="500"/>
                                        <p:tgtEl>
                                          <p:spTgt spid="4">
                                            <p:txEl>
                                              <p:pRg st="0" end="0"/>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blinds(horizontal)">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2CA66-88EB-0112-5CFD-A0050307810A}"/>
              </a:ext>
            </a:extLst>
          </p:cNvPr>
          <p:cNvSpPr>
            <a:spLocks noGrp="1"/>
          </p:cNvSpPr>
          <p:nvPr>
            <p:ph type="title" idx="4294967295"/>
          </p:nvPr>
        </p:nvSpPr>
        <p:spPr>
          <a:xfrm>
            <a:off x="3386551" y="3271838"/>
            <a:ext cx="7965662" cy="1298586"/>
          </a:xfrm>
          <a:noFill/>
        </p:spPr>
        <p:txBody>
          <a:bodyPr anchor="b">
            <a:normAutofit/>
          </a:bodyPr>
          <a:lstStyle/>
          <a:p>
            <a:r>
              <a:rPr kumimoji="1" lang="zh-CN" altLang="en-US" sz="8000" dirty="0">
                <a:solidFill>
                  <a:schemeClr val="bg1"/>
                </a:solidFill>
              </a:rPr>
              <a:t>绪论</a:t>
            </a:r>
          </a:p>
        </p:txBody>
      </p:sp>
      <p:sp>
        <p:nvSpPr>
          <p:cNvPr id="4" name="文本占位符 3">
            <a:extLst>
              <a:ext uri="{FF2B5EF4-FFF2-40B4-BE49-F238E27FC236}">
                <a16:creationId xmlns:a16="http://schemas.microsoft.com/office/drawing/2014/main" id="{686118D7-D103-EC70-1C7B-B10F5954FB95}"/>
              </a:ext>
            </a:extLst>
          </p:cNvPr>
          <p:cNvSpPr>
            <a:spLocks noGrp="1"/>
          </p:cNvSpPr>
          <p:nvPr>
            <p:ph type="body" sz="quarter" idx="4294967295"/>
          </p:nvPr>
        </p:nvSpPr>
        <p:spPr>
          <a:xfrm>
            <a:off x="553454" y="2628900"/>
            <a:ext cx="2961272" cy="2214563"/>
          </a:xfrm>
        </p:spPr>
        <p:txBody>
          <a:bodyPr anchor="b">
            <a:noAutofit/>
          </a:bodyPr>
          <a:lstStyle/>
          <a:p>
            <a:pPr marL="0" indent="0" algn="r">
              <a:buNone/>
            </a:pPr>
            <a:r>
              <a:rPr kumimoji="1" lang="en-US" altLang="zh-CN" sz="16600" dirty="0">
                <a:solidFill>
                  <a:schemeClr val="accent4"/>
                </a:solidFill>
                <a:latin typeface="PangMenZhengDao" panose="02010600030101010101" pitchFamily="2" charset="-122"/>
                <a:ea typeface="PangMenZhengDao" panose="02010600030101010101" pitchFamily="2" charset="-122"/>
              </a:rPr>
              <a:t>01</a:t>
            </a:r>
            <a:endParaRPr kumimoji="1" lang="zh-CN" altLang="en-US" sz="16600" dirty="0">
              <a:solidFill>
                <a:schemeClr val="accent4"/>
              </a:solidFill>
              <a:latin typeface="PangMenZhengDao" panose="02010600030101010101" pitchFamily="2" charset="-122"/>
              <a:ea typeface="PangMenZhengDao" panose="02010600030101010101" pitchFamily="2" charset="-122"/>
            </a:endParaRPr>
          </a:p>
        </p:txBody>
      </p:sp>
    </p:spTree>
    <p:extLst>
      <p:ext uri="{BB962C8B-B14F-4D97-AF65-F5344CB8AC3E}">
        <p14:creationId xmlns:p14="http://schemas.microsoft.com/office/powerpoint/2010/main" val="147194808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D9C0F-8115-013C-95AD-C6BCA176F833}"/>
              </a:ext>
            </a:extLst>
          </p:cNvPr>
          <p:cNvSpPr>
            <a:spLocks noGrp="1"/>
          </p:cNvSpPr>
          <p:nvPr>
            <p:ph type="title"/>
          </p:nvPr>
        </p:nvSpPr>
        <p:spPr>
          <a:xfrm>
            <a:off x="2750260" y="1010201"/>
            <a:ext cx="3061603" cy="579438"/>
          </a:xfrm>
        </p:spPr>
        <p:txBody>
          <a:bodyPr>
            <a:normAutofit fontScale="90000"/>
          </a:bodyPr>
          <a:lstStyle/>
          <a:p>
            <a:pPr algn="r"/>
            <a:r>
              <a:rPr kumimoji="1" lang="zh-CN" altLang="en-US" dirty="0"/>
              <a:t>厦门大学简介</a:t>
            </a:r>
          </a:p>
        </p:txBody>
      </p:sp>
      <p:sp>
        <p:nvSpPr>
          <p:cNvPr id="4" name="文本框 3">
            <a:extLst>
              <a:ext uri="{FF2B5EF4-FFF2-40B4-BE49-F238E27FC236}">
                <a16:creationId xmlns:a16="http://schemas.microsoft.com/office/drawing/2014/main" id="{25A5DFFF-2C15-978E-BEDE-53F54FE0CD70}"/>
              </a:ext>
            </a:extLst>
          </p:cNvPr>
          <p:cNvSpPr txBox="1"/>
          <p:nvPr/>
        </p:nvSpPr>
        <p:spPr>
          <a:xfrm>
            <a:off x="5421527" y="4200497"/>
            <a:ext cx="5930686" cy="1938992"/>
          </a:xfrm>
          <a:prstGeom prst="rect">
            <a:avLst/>
          </a:prstGeom>
          <a:noFill/>
        </p:spPr>
        <p:txBody>
          <a:bodyPr wrap="square" rtlCol="0" anchor="b">
            <a:spAutoFit/>
          </a:bodyPr>
          <a:lstStyle/>
          <a:p>
            <a:r>
              <a:rPr lang="zh-CN" altLang="en-US" sz="2400" b="0" i="0" u="none" strike="noStrike" dirty="0">
                <a:solidFill>
                  <a:srgbClr val="656565"/>
                </a:solidFill>
                <a:effectLst/>
                <a:latin typeface="Microsoft YaHei" panose="020B0503020204020204" pitchFamily="34" charset="-122"/>
                <a:ea typeface="Microsoft YaHei" panose="020B0503020204020204" pitchFamily="34" charset="-122"/>
              </a:rPr>
              <a:t>学校秉持爱国华侨领袖陈嘉庚先生的立校志向，形成了“爱国、革命、自强、科学”的优良校风，打造了鲜明的办学特色，培养了大批优秀人才，为国家富强、人民幸福和中华文化海外传播作出了积极贡献。</a:t>
            </a:r>
            <a:endParaRPr kumimoji="1" lang="zh-CN" altLang="en-US" sz="24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61BEFE36-8F4E-2B55-A73B-180A41902D3A}"/>
              </a:ext>
            </a:extLst>
          </p:cNvPr>
          <p:cNvSpPr txBox="1"/>
          <p:nvPr/>
        </p:nvSpPr>
        <p:spPr>
          <a:xfrm>
            <a:off x="1281083" y="1795728"/>
            <a:ext cx="4941430" cy="1938992"/>
          </a:xfrm>
          <a:prstGeom prst="rect">
            <a:avLst/>
          </a:prstGeom>
          <a:noFill/>
        </p:spPr>
        <p:txBody>
          <a:bodyPr wrap="square" rtlCol="0">
            <a:spAutoFit/>
          </a:bodyPr>
          <a:lstStyle/>
          <a:p>
            <a:r>
              <a:rPr lang="zh-CN" altLang="en-US" sz="2400" b="0" i="0" u="none" strike="noStrike" dirty="0">
                <a:solidFill>
                  <a:srgbClr val="656565"/>
                </a:solidFill>
                <a:effectLst/>
                <a:latin typeface="Microsoft YaHei" panose="020B0503020204020204" pitchFamily="34" charset="-122"/>
                <a:ea typeface="Microsoft YaHei" panose="020B0503020204020204" pitchFamily="34" charset="-122"/>
              </a:rPr>
              <a:t>厦门大学（</a:t>
            </a:r>
            <a:r>
              <a:rPr lang="en-US" altLang="zh-CN" sz="2400" b="0" i="0" u="none" strike="noStrike" dirty="0">
                <a:solidFill>
                  <a:srgbClr val="656565"/>
                </a:solidFill>
                <a:effectLst/>
                <a:latin typeface="Microsoft YaHei" panose="020B0503020204020204" pitchFamily="34" charset="-122"/>
                <a:ea typeface="Microsoft YaHei" panose="020B0503020204020204" pitchFamily="34" charset="-122"/>
              </a:rPr>
              <a:t>Xiamen University</a:t>
            </a:r>
            <a:r>
              <a:rPr lang="zh-CN" altLang="en-US" sz="2400" b="0" i="0" u="none" strike="noStrike" dirty="0">
                <a:solidFill>
                  <a:srgbClr val="656565"/>
                </a:solidFill>
                <a:effectLst/>
                <a:latin typeface="Microsoft YaHei" panose="020B0503020204020204" pitchFamily="34" charset="-122"/>
                <a:ea typeface="Microsoft YaHei" panose="020B0503020204020204" pitchFamily="34" charset="-122"/>
              </a:rPr>
              <a:t>），简称厦大</a:t>
            </a:r>
            <a:r>
              <a:rPr lang="en-US" altLang="zh-CN" sz="2400" b="0" i="0" u="none" strike="noStrike" dirty="0">
                <a:solidFill>
                  <a:srgbClr val="656565"/>
                </a:solidFill>
                <a:effectLst/>
                <a:latin typeface="Microsoft YaHei" panose="020B0503020204020204" pitchFamily="34" charset="-122"/>
                <a:ea typeface="Microsoft YaHei" panose="020B0503020204020204" pitchFamily="34" charset="-122"/>
              </a:rPr>
              <a:t>(XMU) </a:t>
            </a:r>
            <a:r>
              <a:rPr lang="zh-CN" altLang="en-US" sz="2400" b="0" i="0" u="none" strike="noStrike" dirty="0">
                <a:solidFill>
                  <a:srgbClr val="656565"/>
                </a:solidFill>
                <a:effectLst/>
                <a:latin typeface="Microsoft YaHei" panose="020B0503020204020204" pitchFamily="34" charset="-122"/>
                <a:ea typeface="Microsoft YaHei" panose="020B0503020204020204" pitchFamily="34" charset="-122"/>
              </a:rPr>
              <a:t>，由著名爱国华侨领袖陈嘉庚先生于</a:t>
            </a:r>
            <a:r>
              <a:rPr lang="en-US" altLang="zh-CN" sz="2400" b="0" i="0" u="none" strike="noStrike" dirty="0">
                <a:solidFill>
                  <a:srgbClr val="656565"/>
                </a:solidFill>
                <a:effectLst/>
                <a:latin typeface="Microsoft YaHei" panose="020B0503020204020204" pitchFamily="34" charset="-122"/>
                <a:ea typeface="Microsoft YaHei" panose="020B0503020204020204" pitchFamily="34" charset="-122"/>
              </a:rPr>
              <a:t>1921</a:t>
            </a:r>
            <a:r>
              <a:rPr lang="zh-CN" altLang="en-US" sz="2400" b="0" i="0" u="none" strike="noStrike" dirty="0">
                <a:solidFill>
                  <a:srgbClr val="656565"/>
                </a:solidFill>
                <a:effectLst/>
                <a:latin typeface="Microsoft YaHei" panose="020B0503020204020204" pitchFamily="34" charset="-122"/>
                <a:ea typeface="Microsoft YaHei" panose="020B0503020204020204" pitchFamily="34" charset="-122"/>
              </a:rPr>
              <a:t>年创办</a:t>
            </a:r>
            <a:r>
              <a:rPr lang="en-US" altLang="zh-CN" sz="2400" b="0" i="0" u="none" strike="noStrike" dirty="0">
                <a:solidFill>
                  <a:srgbClr val="656565"/>
                </a:solidFill>
                <a:effectLst/>
                <a:latin typeface="Microsoft YaHei" panose="020B0503020204020204" pitchFamily="34" charset="-122"/>
                <a:ea typeface="Microsoft YaHei" panose="020B0503020204020204" pitchFamily="34" charset="-122"/>
              </a:rPr>
              <a:t>, </a:t>
            </a:r>
            <a:r>
              <a:rPr lang="zh-CN" altLang="en-US" sz="2400" b="0" i="0" u="none" strike="noStrike" dirty="0">
                <a:solidFill>
                  <a:srgbClr val="656565"/>
                </a:solidFill>
                <a:effectLst/>
                <a:latin typeface="Microsoft YaHei" panose="020B0503020204020204" pitchFamily="34" charset="-122"/>
                <a:ea typeface="Microsoft YaHei" panose="020B0503020204020204" pitchFamily="34" charset="-122"/>
              </a:rPr>
              <a:t>是中国近代教育史上第一所华侨创办的大学。</a:t>
            </a:r>
            <a:endParaRPr lang="en-US" altLang="zh-CN" sz="2400" b="0" i="0" u="none" strike="noStrike" dirty="0">
              <a:solidFill>
                <a:srgbClr val="656565"/>
              </a:solidFill>
              <a:effectLst/>
              <a:latin typeface="Microsoft YaHei" panose="020B0503020204020204" pitchFamily="34" charset="-122"/>
              <a:ea typeface="Microsoft YaHei" panose="020B0503020204020204" pitchFamily="34" charset="-122"/>
            </a:endParaRPr>
          </a:p>
        </p:txBody>
      </p:sp>
      <p:sp>
        <p:nvSpPr>
          <p:cNvPr id="15" name="任意形状 14">
            <a:extLst>
              <a:ext uri="{FF2B5EF4-FFF2-40B4-BE49-F238E27FC236}">
                <a16:creationId xmlns:a16="http://schemas.microsoft.com/office/drawing/2014/main" id="{3CD5CABF-9FCE-AC67-5065-35A8352F22C0}"/>
              </a:ext>
            </a:extLst>
          </p:cNvPr>
          <p:cNvSpPr/>
          <p:nvPr/>
        </p:nvSpPr>
        <p:spPr>
          <a:xfrm>
            <a:off x="1533683" y="3607230"/>
            <a:ext cx="3336315" cy="3250770"/>
          </a:xfrm>
          <a:custGeom>
            <a:avLst/>
            <a:gdLst>
              <a:gd name="connsiteX0" fmla="*/ 340963 w 3336315"/>
              <a:gd name="connsiteY0" fmla="*/ 771496 h 4041182"/>
              <a:gd name="connsiteX1" fmla="*/ 681926 w 3336315"/>
              <a:gd name="connsiteY1" fmla="*/ 1112459 h 4041182"/>
              <a:gd name="connsiteX2" fmla="*/ 681925 w 3336315"/>
              <a:gd name="connsiteY2" fmla="*/ 4041182 h 4041182"/>
              <a:gd name="connsiteX3" fmla="*/ 0 w 3336315"/>
              <a:gd name="connsiteY3" fmla="*/ 4041182 h 4041182"/>
              <a:gd name="connsiteX4" fmla="*/ 0 w 3336315"/>
              <a:gd name="connsiteY4" fmla="*/ 1112459 h 4041182"/>
              <a:gd name="connsiteX5" fmla="*/ 340963 w 3336315"/>
              <a:gd name="connsiteY5" fmla="*/ 771496 h 4041182"/>
              <a:gd name="connsiteX6" fmla="*/ 2110555 w 3336315"/>
              <a:gd name="connsiteY6" fmla="*/ 688201 h 4041182"/>
              <a:gd name="connsiteX7" fmla="*/ 2451518 w 3336315"/>
              <a:gd name="connsiteY7" fmla="*/ 1029164 h 4041182"/>
              <a:gd name="connsiteX8" fmla="*/ 2451517 w 3336315"/>
              <a:gd name="connsiteY8" fmla="*/ 4041181 h 4041182"/>
              <a:gd name="connsiteX9" fmla="*/ 1769592 w 3336315"/>
              <a:gd name="connsiteY9" fmla="*/ 4041181 h 4041182"/>
              <a:gd name="connsiteX10" fmla="*/ 1769592 w 3336315"/>
              <a:gd name="connsiteY10" fmla="*/ 1029164 h 4041182"/>
              <a:gd name="connsiteX11" fmla="*/ 2110555 w 3336315"/>
              <a:gd name="connsiteY11" fmla="*/ 688201 h 4041182"/>
              <a:gd name="connsiteX12" fmla="*/ 2995352 w 3336315"/>
              <a:gd name="connsiteY12" fmla="*/ 159312 h 4041182"/>
              <a:gd name="connsiteX13" fmla="*/ 3336315 w 3336315"/>
              <a:gd name="connsiteY13" fmla="*/ 500275 h 4041182"/>
              <a:gd name="connsiteX14" fmla="*/ 3336314 w 3336315"/>
              <a:gd name="connsiteY14" fmla="*/ 4041181 h 4041182"/>
              <a:gd name="connsiteX15" fmla="*/ 2654389 w 3336315"/>
              <a:gd name="connsiteY15" fmla="*/ 4041181 h 4041182"/>
              <a:gd name="connsiteX16" fmla="*/ 2654389 w 3336315"/>
              <a:gd name="connsiteY16" fmla="*/ 500275 h 4041182"/>
              <a:gd name="connsiteX17" fmla="*/ 2995352 w 3336315"/>
              <a:gd name="connsiteY17" fmla="*/ 159312 h 4041182"/>
              <a:gd name="connsiteX18" fmla="*/ 1225759 w 3336315"/>
              <a:gd name="connsiteY18" fmla="*/ 0 h 4041182"/>
              <a:gd name="connsiteX19" fmla="*/ 1566722 w 3336315"/>
              <a:gd name="connsiteY19" fmla="*/ 340963 h 4041182"/>
              <a:gd name="connsiteX20" fmla="*/ 1566721 w 3336315"/>
              <a:gd name="connsiteY20" fmla="*/ 4041182 h 4041182"/>
              <a:gd name="connsiteX21" fmla="*/ 884796 w 3336315"/>
              <a:gd name="connsiteY21" fmla="*/ 4041182 h 4041182"/>
              <a:gd name="connsiteX22" fmla="*/ 884796 w 3336315"/>
              <a:gd name="connsiteY22" fmla="*/ 340963 h 4041182"/>
              <a:gd name="connsiteX23" fmla="*/ 1225759 w 3336315"/>
              <a:gd name="connsiteY23" fmla="*/ 0 h 404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6315" h="4041182">
                <a:moveTo>
                  <a:pt x="340963" y="771496"/>
                </a:moveTo>
                <a:cubicBezTo>
                  <a:pt x="529272" y="771496"/>
                  <a:pt x="681926" y="924150"/>
                  <a:pt x="681926" y="1112459"/>
                </a:cubicBezTo>
                <a:cubicBezTo>
                  <a:pt x="681926" y="2088700"/>
                  <a:pt x="681925" y="3064941"/>
                  <a:pt x="681925" y="4041182"/>
                </a:cubicBezTo>
                <a:lnTo>
                  <a:pt x="0" y="4041182"/>
                </a:lnTo>
                <a:lnTo>
                  <a:pt x="0" y="1112459"/>
                </a:lnTo>
                <a:cubicBezTo>
                  <a:pt x="0" y="924150"/>
                  <a:pt x="152654" y="771496"/>
                  <a:pt x="340963" y="771496"/>
                </a:cubicBezTo>
                <a:close/>
                <a:moveTo>
                  <a:pt x="2110555" y="688201"/>
                </a:moveTo>
                <a:cubicBezTo>
                  <a:pt x="2298864" y="688201"/>
                  <a:pt x="2451518" y="840855"/>
                  <a:pt x="2451518" y="1029164"/>
                </a:cubicBezTo>
                <a:cubicBezTo>
                  <a:pt x="2451518" y="2033170"/>
                  <a:pt x="2451517" y="3037175"/>
                  <a:pt x="2451517" y="4041181"/>
                </a:cubicBezTo>
                <a:lnTo>
                  <a:pt x="1769592" y="4041181"/>
                </a:lnTo>
                <a:lnTo>
                  <a:pt x="1769592" y="1029164"/>
                </a:lnTo>
                <a:cubicBezTo>
                  <a:pt x="1769592" y="840855"/>
                  <a:pt x="1922246" y="688201"/>
                  <a:pt x="2110555" y="688201"/>
                </a:cubicBezTo>
                <a:close/>
                <a:moveTo>
                  <a:pt x="2995352" y="159312"/>
                </a:moveTo>
                <a:cubicBezTo>
                  <a:pt x="3183661" y="159312"/>
                  <a:pt x="3336315" y="311966"/>
                  <a:pt x="3336315" y="500275"/>
                </a:cubicBezTo>
                <a:cubicBezTo>
                  <a:pt x="3336315" y="1680577"/>
                  <a:pt x="3336314" y="2860879"/>
                  <a:pt x="3336314" y="4041181"/>
                </a:cubicBezTo>
                <a:lnTo>
                  <a:pt x="2654389" y="4041181"/>
                </a:lnTo>
                <a:lnTo>
                  <a:pt x="2654389" y="500275"/>
                </a:lnTo>
                <a:cubicBezTo>
                  <a:pt x="2654389" y="311966"/>
                  <a:pt x="2807043" y="159312"/>
                  <a:pt x="2995352" y="159312"/>
                </a:cubicBezTo>
                <a:close/>
                <a:moveTo>
                  <a:pt x="1225759" y="0"/>
                </a:moveTo>
                <a:cubicBezTo>
                  <a:pt x="1414068" y="0"/>
                  <a:pt x="1566722" y="152654"/>
                  <a:pt x="1566722" y="340963"/>
                </a:cubicBezTo>
                <a:cubicBezTo>
                  <a:pt x="1566722" y="1574369"/>
                  <a:pt x="1566721" y="2807776"/>
                  <a:pt x="1566721" y="4041182"/>
                </a:cubicBezTo>
                <a:lnTo>
                  <a:pt x="884796" y="4041182"/>
                </a:lnTo>
                <a:lnTo>
                  <a:pt x="884796" y="340963"/>
                </a:lnTo>
                <a:cubicBezTo>
                  <a:pt x="884796" y="152654"/>
                  <a:pt x="1037450" y="0"/>
                  <a:pt x="1225759" y="0"/>
                </a:cubicBezTo>
                <a:close/>
              </a:path>
            </a:pathLst>
          </a:custGeom>
          <a:blipFill>
            <a:blip r:embed="rId3"/>
            <a:srcRect/>
            <a:stretch>
              <a:fillRect l="-12296" t="-25902" r="702" b="-26806"/>
            </a:stretch>
          </a:blipFill>
          <a:ln>
            <a:noFill/>
          </a:ln>
          <a:effectLst>
            <a:innerShdw blurRad="63500" dist="84007"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2" name="任意形状 21">
            <a:extLst>
              <a:ext uri="{FF2B5EF4-FFF2-40B4-BE49-F238E27FC236}">
                <a16:creationId xmlns:a16="http://schemas.microsoft.com/office/drawing/2014/main" id="{5CB6FA0D-0BDF-D0A8-047C-226FCCE77753}"/>
              </a:ext>
            </a:extLst>
          </p:cNvPr>
          <p:cNvSpPr/>
          <p:nvPr/>
        </p:nvSpPr>
        <p:spPr>
          <a:xfrm rot="10800000">
            <a:off x="6602388" y="-348675"/>
            <a:ext cx="3568963" cy="4419315"/>
          </a:xfrm>
          <a:custGeom>
            <a:avLst/>
            <a:gdLst>
              <a:gd name="connsiteX0" fmla="*/ 759415 w 3568963"/>
              <a:gd name="connsiteY0" fmla="*/ 4403368 h 4403368"/>
              <a:gd name="connsiteX1" fmla="*/ 0 w 3568963"/>
              <a:gd name="connsiteY1" fmla="*/ 4403368 h 4403368"/>
              <a:gd name="connsiteX2" fmla="*/ 0 w 3568963"/>
              <a:gd name="connsiteY2" fmla="*/ 773139 h 4403368"/>
              <a:gd name="connsiteX3" fmla="*/ 379708 w 3568963"/>
              <a:gd name="connsiteY3" fmla="*/ 393431 h 4403368"/>
              <a:gd name="connsiteX4" fmla="*/ 759416 w 3568963"/>
              <a:gd name="connsiteY4" fmla="*/ 773139 h 4403368"/>
              <a:gd name="connsiteX5" fmla="*/ 759415 w 3568963"/>
              <a:gd name="connsiteY5" fmla="*/ 4403368 h 4403368"/>
              <a:gd name="connsiteX6" fmla="*/ 1695930 w 3568963"/>
              <a:gd name="connsiteY6" fmla="*/ 4403368 h 4403368"/>
              <a:gd name="connsiteX7" fmla="*/ 936514 w 3568963"/>
              <a:gd name="connsiteY7" fmla="*/ 4403368 h 4403368"/>
              <a:gd name="connsiteX8" fmla="*/ 936514 w 3568963"/>
              <a:gd name="connsiteY8" fmla="*/ 964769 h 4403368"/>
              <a:gd name="connsiteX9" fmla="*/ 1316222 w 3568963"/>
              <a:gd name="connsiteY9" fmla="*/ 585061 h 4403368"/>
              <a:gd name="connsiteX10" fmla="*/ 1695930 w 3568963"/>
              <a:gd name="connsiteY10" fmla="*/ 964769 h 4403368"/>
              <a:gd name="connsiteX11" fmla="*/ 2632445 w 3568963"/>
              <a:gd name="connsiteY11" fmla="*/ 4403368 h 4403368"/>
              <a:gd name="connsiteX12" fmla="*/ 1873030 w 3568963"/>
              <a:gd name="connsiteY12" fmla="*/ 4403368 h 4403368"/>
              <a:gd name="connsiteX13" fmla="*/ 1873030 w 3568963"/>
              <a:gd name="connsiteY13" fmla="*/ 379708 h 4403368"/>
              <a:gd name="connsiteX14" fmla="*/ 2252738 w 3568963"/>
              <a:gd name="connsiteY14" fmla="*/ 0 h 4403368"/>
              <a:gd name="connsiteX15" fmla="*/ 2632446 w 3568963"/>
              <a:gd name="connsiteY15" fmla="*/ 379708 h 4403368"/>
              <a:gd name="connsiteX16" fmla="*/ 2632445 w 3568963"/>
              <a:gd name="connsiteY16" fmla="*/ 4403368 h 4403368"/>
              <a:gd name="connsiteX17" fmla="*/ 3568962 w 3568963"/>
              <a:gd name="connsiteY17" fmla="*/ 4403368 h 4403368"/>
              <a:gd name="connsiteX18" fmla="*/ 2809545 w 3568963"/>
              <a:gd name="connsiteY18" fmla="*/ 4403368 h 4403368"/>
              <a:gd name="connsiteX19" fmla="*/ 2809545 w 3568963"/>
              <a:gd name="connsiteY19" fmla="*/ 641184 h 4403368"/>
              <a:gd name="connsiteX20" fmla="*/ 3189254 w 3568963"/>
              <a:gd name="connsiteY20" fmla="*/ 261475 h 4403368"/>
              <a:gd name="connsiteX21" fmla="*/ 3568963 w 3568963"/>
              <a:gd name="connsiteY21" fmla="*/ 641184 h 4403368"/>
              <a:gd name="connsiteX22" fmla="*/ 3568962 w 3568963"/>
              <a:gd name="connsiteY22" fmla="*/ 4403368 h 440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68963" h="4403368">
                <a:moveTo>
                  <a:pt x="759415" y="4403368"/>
                </a:moveTo>
                <a:lnTo>
                  <a:pt x="0" y="4403368"/>
                </a:lnTo>
                <a:lnTo>
                  <a:pt x="0" y="773139"/>
                </a:lnTo>
                <a:cubicBezTo>
                  <a:pt x="0" y="563432"/>
                  <a:pt x="170001" y="393431"/>
                  <a:pt x="379708" y="393431"/>
                </a:cubicBezTo>
                <a:cubicBezTo>
                  <a:pt x="589415" y="393431"/>
                  <a:pt x="759416" y="563432"/>
                  <a:pt x="759416" y="773139"/>
                </a:cubicBezTo>
                <a:cubicBezTo>
                  <a:pt x="759416" y="1983215"/>
                  <a:pt x="759415" y="3193292"/>
                  <a:pt x="759415" y="4403368"/>
                </a:cubicBezTo>
                <a:close/>
                <a:moveTo>
                  <a:pt x="1695930" y="4403368"/>
                </a:moveTo>
                <a:lnTo>
                  <a:pt x="936514" y="4403368"/>
                </a:lnTo>
                <a:lnTo>
                  <a:pt x="936514" y="964769"/>
                </a:lnTo>
                <a:cubicBezTo>
                  <a:pt x="936514" y="755062"/>
                  <a:pt x="1106515" y="585061"/>
                  <a:pt x="1316222" y="585061"/>
                </a:cubicBezTo>
                <a:cubicBezTo>
                  <a:pt x="1525929" y="585061"/>
                  <a:pt x="1695930" y="755062"/>
                  <a:pt x="1695930" y="964769"/>
                </a:cubicBezTo>
                <a:close/>
                <a:moveTo>
                  <a:pt x="2632445" y="4403368"/>
                </a:moveTo>
                <a:lnTo>
                  <a:pt x="1873030" y="4403368"/>
                </a:lnTo>
                <a:lnTo>
                  <a:pt x="1873030" y="379708"/>
                </a:lnTo>
                <a:cubicBezTo>
                  <a:pt x="1873030" y="170001"/>
                  <a:pt x="2043031" y="0"/>
                  <a:pt x="2252738" y="0"/>
                </a:cubicBezTo>
                <a:cubicBezTo>
                  <a:pt x="2462445" y="0"/>
                  <a:pt x="2632446" y="170001"/>
                  <a:pt x="2632446" y="379708"/>
                </a:cubicBezTo>
                <a:cubicBezTo>
                  <a:pt x="2632446" y="1720928"/>
                  <a:pt x="2632445" y="3062148"/>
                  <a:pt x="2632445" y="4403368"/>
                </a:cubicBezTo>
                <a:close/>
                <a:moveTo>
                  <a:pt x="3568962" y="4403368"/>
                </a:moveTo>
                <a:lnTo>
                  <a:pt x="2809545" y="4403368"/>
                </a:lnTo>
                <a:lnTo>
                  <a:pt x="2809545" y="641184"/>
                </a:lnTo>
                <a:cubicBezTo>
                  <a:pt x="2809545" y="431477"/>
                  <a:pt x="2979547" y="261475"/>
                  <a:pt x="3189254" y="261475"/>
                </a:cubicBezTo>
                <a:cubicBezTo>
                  <a:pt x="3398961" y="261475"/>
                  <a:pt x="3568963" y="431477"/>
                  <a:pt x="3568963" y="641184"/>
                </a:cubicBezTo>
                <a:cubicBezTo>
                  <a:pt x="3568963" y="1895245"/>
                  <a:pt x="3568962" y="3149307"/>
                  <a:pt x="3568962" y="4403368"/>
                </a:cubicBezTo>
                <a:close/>
              </a:path>
            </a:pathLst>
          </a:custGeom>
          <a:blipFill dpi="0" rotWithShape="0">
            <a:blip r:embed="rId4"/>
            <a:srcRect/>
            <a:stretch>
              <a:fillRect l="-38940" t="692" r="-46128" b="-331"/>
            </a:stretch>
          </a:blipFill>
          <a:ln>
            <a:noFill/>
          </a:ln>
          <a:effectLst>
            <a:innerShdw blurRad="63500" dist="88766"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文本占位符 3">
            <a:extLst>
              <a:ext uri="{FF2B5EF4-FFF2-40B4-BE49-F238E27FC236}">
                <a16:creationId xmlns:a16="http://schemas.microsoft.com/office/drawing/2014/main" id="{E608F275-C6AF-54A0-B33E-55F55C095768}"/>
              </a:ext>
            </a:extLst>
          </p:cNvPr>
          <p:cNvSpPr>
            <a:spLocks noGrp="1"/>
          </p:cNvSpPr>
          <p:nvPr>
            <p:ph type="body" sz="quarter" idx="13"/>
          </p:nvPr>
        </p:nvSpPr>
        <p:spPr>
          <a:xfrm rot="19090390">
            <a:off x="32577" y="346190"/>
            <a:ext cx="3209246" cy="509636"/>
          </a:xfrm>
        </p:spPr>
        <p:txBody>
          <a:bodyPr/>
          <a:lstStyle/>
          <a:p>
            <a:r>
              <a:rPr kumimoji="1" lang="en-US" altLang="zh-CN" dirty="0"/>
              <a:t>01</a:t>
            </a:r>
            <a:r>
              <a:rPr kumimoji="1" lang="zh-CN" altLang="en-US" dirty="0"/>
              <a:t>绪论</a:t>
            </a:r>
          </a:p>
        </p:txBody>
      </p:sp>
      <p:cxnSp>
        <p:nvCxnSpPr>
          <p:cNvPr id="25" name="直线连接符 24">
            <a:extLst>
              <a:ext uri="{FF2B5EF4-FFF2-40B4-BE49-F238E27FC236}">
                <a16:creationId xmlns:a16="http://schemas.microsoft.com/office/drawing/2014/main" id="{3C1E71DC-98D4-A608-34B3-52CC1B3FBA36}"/>
              </a:ext>
            </a:extLst>
          </p:cNvPr>
          <p:cNvCxnSpPr>
            <a:cxnSpLocks/>
          </p:cNvCxnSpPr>
          <p:nvPr/>
        </p:nvCxnSpPr>
        <p:spPr>
          <a:xfrm>
            <a:off x="2466753" y="1589639"/>
            <a:ext cx="334511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82488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69B32-28A8-B282-76A9-9C764453D13E}"/>
              </a:ext>
            </a:extLst>
          </p:cNvPr>
          <p:cNvSpPr>
            <a:spLocks noGrp="1"/>
          </p:cNvSpPr>
          <p:nvPr>
            <p:ph type="title"/>
          </p:nvPr>
        </p:nvSpPr>
        <p:spPr>
          <a:xfrm>
            <a:off x="2696334" y="819080"/>
            <a:ext cx="6799331" cy="579438"/>
          </a:xfrm>
        </p:spPr>
        <p:txBody>
          <a:bodyPr>
            <a:normAutofit fontScale="90000"/>
          </a:bodyPr>
          <a:lstStyle/>
          <a:p>
            <a:pPr algn="ctr"/>
            <a:r>
              <a:rPr kumimoji="1" lang="zh-CN" altLang="en-US" dirty="0"/>
              <a:t>厦门大学学位介绍</a:t>
            </a:r>
          </a:p>
        </p:txBody>
      </p:sp>
      <p:sp>
        <p:nvSpPr>
          <p:cNvPr id="4" name="文本占位符 3">
            <a:extLst>
              <a:ext uri="{FF2B5EF4-FFF2-40B4-BE49-F238E27FC236}">
                <a16:creationId xmlns:a16="http://schemas.microsoft.com/office/drawing/2014/main" id="{A5B6E8DB-FA55-1226-D02C-708EFA72955E}"/>
              </a:ext>
            </a:extLst>
          </p:cNvPr>
          <p:cNvSpPr>
            <a:spLocks noGrp="1"/>
          </p:cNvSpPr>
          <p:nvPr>
            <p:ph type="body" sz="quarter" idx="13"/>
          </p:nvPr>
        </p:nvSpPr>
        <p:spPr/>
        <p:txBody>
          <a:bodyPr/>
          <a:lstStyle/>
          <a:p>
            <a:r>
              <a:rPr kumimoji="1" lang="en-US" altLang="zh-CN" dirty="0"/>
              <a:t>01</a:t>
            </a:r>
            <a:r>
              <a:rPr kumimoji="1" lang="zh-CN" altLang="en-US" dirty="0"/>
              <a:t>绪论</a:t>
            </a:r>
          </a:p>
        </p:txBody>
      </p:sp>
      <p:sp>
        <p:nvSpPr>
          <p:cNvPr id="7" name="内容占位符 6">
            <a:extLst>
              <a:ext uri="{FF2B5EF4-FFF2-40B4-BE49-F238E27FC236}">
                <a16:creationId xmlns:a16="http://schemas.microsoft.com/office/drawing/2014/main" id="{A94DCC62-E288-FBFD-3242-38B92B1206C2}"/>
              </a:ext>
            </a:extLst>
          </p:cNvPr>
          <p:cNvSpPr>
            <a:spLocks noGrp="1"/>
          </p:cNvSpPr>
          <p:nvPr>
            <p:ph idx="1"/>
          </p:nvPr>
        </p:nvSpPr>
        <p:spPr>
          <a:xfrm>
            <a:off x="1637200" y="1782038"/>
            <a:ext cx="9112576" cy="825146"/>
          </a:xfrm>
        </p:spPr>
        <p:txBody>
          <a:bodyPr>
            <a:normAutofit/>
          </a:bodyPr>
          <a:lstStyle/>
          <a:p>
            <a:pPr marL="0" indent="457200" algn="just">
              <a:buNone/>
            </a:pPr>
            <a:r>
              <a:rPr lang="zh-CN" altLang="en-US" sz="2000" b="0" i="0" u="none" strike="noStrike" dirty="0">
                <a:solidFill>
                  <a:srgbClr val="656565"/>
                </a:solidFill>
                <a:effectLst/>
              </a:rPr>
              <a:t>厦门大学在哲学、经济学、法学、教育学、文学、历史学、理学、工学、医学、管理学、艺术学、交叉学科</a:t>
            </a:r>
            <a:r>
              <a:rPr lang="en-US" altLang="zh-CN" sz="2000" b="0" i="0" u="none" strike="noStrike" dirty="0">
                <a:solidFill>
                  <a:srgbClr val="656565"/>
                </a:solidFill>
                <a:effectLst/>
              </a:rPr>
              <a:t>12</a:t>
            </a:r>
            <a:r>
              <a:rPr lang="zh-CN" altLang="en-US" sz="2000" b="0" i="0" u="none" strike="noStrike" dirty="0">
                <a:solidFill>
                  <a:srgbClr val="656565"/>
                </a:solidFill>
                <a:effectLst/>
              </a:rPr>
              <a:t>个学科门类中授予博士或硕士学位。</a:t>
            </a:r>
            <a:endParaRPr lang="zh-CN" altLang="en-US" sz="2000" dirty="0"/>
          </a:p>
        </p:txBody>
      </p:sp>
      <p:graphicFrame>
        <p:nvGraphicFramePr>
          <p:cNvPr id="8" name="图示 7">
            <a:extLst>
              <a:ext uri="{FF2B5EF4-FFF2-40B4-BE49-F238E27FC236}">
                <a16:creationId xmlns:a16="http://schemas.microsoft.com/office/drawing/2014/main" id="{254E6A58-4673-E226-417D-88315E54B56D}"/>
              </a:ext>
            </a:extLst>
          </p:cNvPr>
          <p:cNvGraphicFramePr/>
          <p:nvPr>
            <p:extLst>
              <p:ext uri="{D42A27DB-BD31-4B8C-83A1-F6EECF244321}">
                <p14:modId xmlns:p14="http://schemas.microsoft.com/office/powerpoint/2010/main" val="111708326"/>
              </p:ext>
            </p:extLst>
          </p:nvPr>
        </p:nvGraphicFramePr>
        <p:xfrm>
          <a:off x="656527" y="1757335"/>
          <a:ext cx="11185452" cy="4020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直线连接符 8">
            <a:extLst>
              <a:ext uri="{FF2B5EF4-FFF2-40B4-BE49-F238E27FC236}">
                <a16:creationId xmlns:a16="http://schemas.microsoft.com/office/drawing/2014/main" id="{322BEE89-E67D-BDAC-B18D-F259240D3A61}"/>
              </a:ext>
            </a:extLst>
          </p:cNvPr>
          <p:cNvCxnSpPr>
            <a:cxnSpLocks/>
          </p:cNvCxnSpPr>
          <p:nvPr/>
        </p:nvCxnSpPr>
        <p:spPr>
          <a:xfrm>
            <a:off x="4146698" y="1393273"/>
            <a:ext cx="389860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内容占位符 6">
            <a:extLst>
              <a:ext uri="{FF2B5EF4-FFF2-40B4-BE49-F238E27FC236}">
                <a16:creationId xmlns:a16="http://schemas.microsoft.com/office/drawing/2014/main" id="{CEDFD729-1B72-0856-250B-36AE7C82CD4E}"/>
              </a:ext>
            </a:extLst>
          </p:cNvPr>
          <p:cNvSpPr txBox="1">
            <a:spLocks/>
          </p:cNvSpPr>
          <p:nvPr/>
        </p:nvSpPr>
        <p:spPr>
          <a:xfrm>
            <a:off x="1637200" y="5483930"/>
            <a:ext cx="8910298" cy="767454"/>
          </a:xfrm>
          <a:prstGeom prst="rect">
            <a:avLst/>
          </a:prstGeom>
        </p:spPr>
        <p:txBody>
          <a:bodyPr vert="horz" lIns="91440" tIns="45720" rIns="91440" bIns="45720" rtlCol="0">
            <a:normAutofit/>
          </a:bodyPr>
          <a:lstStyle>
            <a:lvl1pPr indent="457200">
              <a:lnSpc>
                <a:spcPct val="90000"/>
              </a:lnSpc>
              <a:spcBef>
                <a:spcPts val="1000"/>
              </a:spcBef>
              <a:buFont typeface="Arial" panose="020B0604020202020204" pitchFamily="34" charset="0"/>
              <a:buNone/>
              <a:defRPr sz="2400" b="0" i="0" u="none" strike="noStrike">
                <a:solidFill>
                  <a:srgbClr val="656565"/>
                </a:solidFill>
                <a:effectLst/>
                <a:latin typeface="Century Gothic" panose="020B0502020202020204" pitchFamily="34" charset="0"/>
                <a:ea typeface="Microsoft YaHei"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accent5">
                    <a:lumMod val="50000"/>
                  </a:schemeClr>
                </a:solidFill>
                <a:latin typeface="Microsoft YaHei" panose="020B0503020204020204" pitchFamily="34" charset="-122"/>
                <a:ea typeface="Microsoft YaHei"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accent5">
                    <a:lumMod val="50000"/>
                  </a:schemeClr>
                </a:solidFill>
                <a:latin typeface="Microsoft YaHei" panose="020B0503020204020204" pitchFamily="34" charset="-122"/>
                <a:ea typeface="Microsoft YaHei"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accent5">
                    <a:lumMod val="50000"/>
                  </a:schemeClr>
                </a:solidFill>
                <a:latin typeface="Microsoft YaHei" panose="020B0503020204020204" pitchFamily="34" charset="-122"/>
                <a:ea typeface="Microsoft YaHei"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accent5">
                    <a:lumMod val="50000"/>
                  </a:schemeClr>
                </a:solidFill>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n-US" altLang="zh-CN" sz="2000" dirty="0">
                <a:latin typeface="Microsoft YaHei" panose="020B0503020204020204" pitchFamily="34" charset="-122"/>
              </a:rPr>
              <a:t>2018</a:t>
            </a:r>
            <a:r>
              <a:rPr lang="zh-CN" altLang="en-US" sz="2000" dirty="0">
                <a:latin typeface="Microsoft YaHei" panose="020B0503020204020204" pitchFamily="34" charset="-122"/>
              </a:rPr>
              <a:t>年上半年，学校成为全国首批二十所学位授权自主审核单位之一。</a:t>
            </a:r>
          </a:p>
        </p:txBody>
      </p:sp>
      <p:sp>
        <p:nvSpPr>
          <p:cNvPr id="12" name="矩形 11">
            <a:extLst>
              <a:ext uri="{FF2B5EF4-FFF2-40B4-BE49-F238E27FC236}">
                <a16:creationId xmlns:a16="http://schemas.microsoft.com/office/drawing/2014/main" id="{54A0DC01-46B6-AD42-5066-AC7E02D01453}"/>
              </a:ext>
            </a:extLst>
          </p:cNvPr>
          <p:cNvSpPr/>
          <p:nvPr/>
        </p:nvSpPr>
        <p:spPr>
          <a:xfrm rot="10800000">
            <a:off x="6092349" y="2786592"/>
            <a:ext cx="6721781" cy="89973"/>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5EB8BCB7-D5F4-C364-2976-33ECA0AF1848}"/>
              </a:ext>
            </a:extLst>
          </p:cNvPr>
          <p:cNvSpPr/>
          <p:nvPr/>
        </p:nvSpPr>
        <p:spPr>
          <a:xfrm rot="10800000">
            <a:off x="8967164" y="2567338"/>
            <a:ext cx="3855488" cy="89973"/>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2418CFC7-8853-7FB0-4B5F-FA053AF1C588}"/>
              </a:ext>
            </a:extLst>
          </p:cNvPr>
          <p:cNvSpPr/>
          <p:nvPr/>
        </p:nvSpPr>
        <p:spPr>
          <a:xfrm rot="10800000">
            <a:off x="-672136" y="5025836"/>
            <a:ext cx="3855488" cy="89973"/>
          </a:xfrm>
          <a:prstGeom prst="rect">
            <a:avLst/>
          </a:prstGeom>
          <a:solidFill>
            <a:schemeClr val="tx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66804233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graphicEl>
                                              <a:dgm id="{939713D8-4B0A-774E-8C10-62E473894473}"/>
                                            </p:graphicEl>
                                          </p:spTgt>
                                        </p:tgtEl>
                                        <p:attrNameLst>
                                          <p:attrName>style.visibility</p:attrName>
                                        </p:attrNameLst>
                                      </p:cBhvr>
                                      <p:to>
                                        <p:strVal val="visible"/>
                                      </p:to>
                                    </p:set>
                                    <p:animEffect transition="in" filter="wheel(1)">
                                      <p:cBhvr>
                                        <p:cTn id="7" dur="500"/>
                                        <p:tgtEl>
                                          <p:spTgt spid="8">
                                            <p:graphicEl>
                                              <a:dgm id="{939713D8-4B0A-774E-8C10-62E47389447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graphicEl>
                                              <a:dgm id="{09BE014E-F48D-9448-86C2-38E4895592C0}"/>
                                            </p:graphicEl>
                                          </p:spTgt>
                                        </p:tgtEl>
                                        <p:attrNameLst>
                                          <p:attrName>style.visibility</p:attrName>
                                        </p:attrNameLst>
                                      </p:cBhvr>
                                      <p:to>
                                        <p:strVal val="visible"/>
                                      </p:to>
                                    </p:set>
                                    <p:animEffect transition="in" filter="wheel(1)">
                                      <p:cBhvr>
                                        <p:cTn id="12" dur="500"/>
                                        <p:tgtEl>
                                          <p:spTgt spid="8">
                                            <p:graphicEl>
                                              <a:dgm id="{09BE014E-F48D-9448-86C2-38E4895592C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graphicEl>
                                              <a:dgm id="{D078C4E3-B8D7-784C-B2FD-C3FEDA56AF0E}"/>
                                            </p:graphicEl>
                                          </p:spTgt>
                                        </p:tgtEl>
                                        <p:attrNameLst>
                                          <p:attrName>style.visibility</p:attrName>
                                        </p:attrNameLst>
                                      </p:cBhvr>
                                      <p:to>
                                        <p:strVal val="visible"/>
                                      </p:to>
                                    </p:set>
                                    <p:animEffect transition="in" filter="wheel(1)">
                                      <p:cBhvr>
                                        <p:cTn id="17" dur="500"/>
                                        <p:tgtEl>
                                          <p:spTgt spid="8">
                                            <p:graphicEl>
                                              <a:dgm id="{D078C4E3-B8D7-784C-B2FD-C3FEDA56AF0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graphicEl>
                                              <a:dgm id="{0576FF42-F73C-9642-8C55-56E89238E63D}"/>
                                            </p:graphicEl>
                                          </p:spTgt>
                                        </p:tgtEl>
                                        <p:attrNameLst>
                                          <p:attrName>style.visibility</p:attrName>
                                        </p:attrNameLst>
                                      </p:cBhvr>
                                      <p:to>
                                        <p:strVal val="visible"/>
                                      </p:to>
                                    </p:set>
                                    <p:animEffect transition="in" filter="wheel(1)">
                                      <p:cBhvr>
                                        <p:cTn id="22" dur="500"/>
                                        <p:tgtEl>
                                          <p:spTgt spid="8">
                                            <p:graphicEl>
                                              <a:dgm id="{0576FF42-F73C-9642-8C55-56E89238E63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
                                            <p:graphicEl>
                                              <a:dgm id="{1FD56B50-1B04-1847-92AD-7DCA3C848565}"/>
                                            </p:graphicEl>
                                          </p:spTgt>
                                        </p:tgtEl>
                                        <p:attrNameLst>
                                          <p:attrName>style.visibility</p:attrName>
                                        </p:attrNameLst>
                                      </p:cBhvr>
                                      <p:to>
                                        <p:strVal val="visible"/>
                                      </p:to>
                                    </p:set>
                                    <p:animEffect transition="in" filter="wheel(1)">
                                      <p:cBhvr>
                                        <p:cTn id="27" dur="500"/>
                                        <p:tgtEl>
                                          <p:spTgt spid="8">
                                            <p:graphicEl>
                                              <a:dgm id="{1FD56B50-1B04-1847-92AD-7DCA3C84856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69B32-28A8-B282-76A9-9C764453D13E}"/>
              </a:ext>
            </a:extLst>
          </p:cNvPr>
          <p:cNvSpPr>
            <a:spLocks noGrp="1"/>
          </p:cNvSpPr>
          <p:nvPr>
            <p:ph type="title"/>
          </p:nvPr>
        </p:nvSpPr>
        <p:spPr>
          <a:xfrm>
            <a:off x="2696334" y="819080"/>
            <a:ext cx="6799331" cy="579438"/>
          </a:xfrm>
        </p:spPr>
        <p:txBody>
          <a:bodyPr>
            <a:normAutofit fontScale="90000"/>
          </a:bodyPr>
          <a:lstStyle/>
          <a:p>
            <a:pPr algn="ctr"/>
            <a:r>
              <a:rPr kumimoji="1" lang="zh-CN" altLang="en-US" dirty="0"/>
              <a:t>厦门大学学位介绍</a:t>
            </a:r>
          </a:p>
        </p:txBody>
      </p:sp>
      <p:sp>
        <p:nvSpPr>
          <p:cNvPr id="4" name="文本占位符 3">
            <a:extLst>
              <a:ext uri="{FF2B5EF4-FFF2-40B4-BE49-F238E27FC236}">
                <a16:creationId xmlns:a16="http://schemas.microsoft.com/office/drawing/2014/main" id="{A5B6E8DB-FA55-1226-D02C-708EFA72955E}"/>
              </a:ext>
            </a:extLst>
          </p:cNvPr>
          <p:cNvSpPr>
            <a:spLocks noGrp="1"/>
          </p:cNvSpPr>
          <p:nvPr>
            <p:ph type="body" sz="quarter" idx="13"/>
          </p:nvPr>
        </p:nvSpPr>
        <p:spPr/>
        <p:txBody>
          <a:bodyPr/>
          <a:lstStyle/>
          <a:p>
            <a:r>
              <a:rPr kumimoji="1" lang="en-US" altLang="zh-CN" dirty="0"/>
              <a:t>01</a:t>
            </a:r>
            <a:r>
              <a:rPr kumimoji="1" lang="zh-CN" altLang="en-US" dirty="0"/>
              <a:t>绪论</a:t>
            </a:r>
          </a:p>
        </p:txBody>
      </p:sp>
      <p:sp>
        <p:nvSpPr>
          <p:cNvPr id="7" name="内容占位符 6">
            <a:extLst>
              <a:ext uri="{FF2B5EF4-FFF2-40B4-BE49-F238E27FC236}">
                <a16:creationId xmlns:a16="http://schemas.microsoft.com/office/drawing/2014/main" id="{A94DCC62-E288-FBFD-3242-38B92B1206C2}"/>
              </a:ext>
            </a:extLst>
          </p:cNvPr>
          <p:cNvSpPr>
            <a:spLocks noGrp="1"/>
          </p:cNvSpPr>
          <p:nvPr>
            <p:ph idx="1"/>
          </p:nvPr>
        </p:nvSpPr>
        <p:spPr>
          <a:xfrm>
            <a:off x="1586374" y="1813070"/>
            <a:ext cx="3976791" cy="4268355"/>
          </a:xfrm>
        </p:spPr>
        <p:txBody>
          <a:bodyPr vert="horz" lIns="91440" tIns="45720" rIns="91440" bIns="45720" rtlCol="0">
            <a:normAutofit/>
          </a:bodyPr>
          <a:lstStyle/>
          <a:p>
            <a:pPr marL="0" indent="457200" algn="just">
              <a:buNone/>
            </a:pPr>
            <a:r>
              <a:rPr lang="zh-CN" altLang="en-US" sz="2000" dirty="0">
                <a:solidFill>
                  <a:srgbClr val="656565"/>
                </a:solidFill>
              </a:rPr>
              <a:t>现有</a:t>
            </a:r>
            <a:r>
              <a:rPr lang="en-US" altLang="zh-CN" sz="2000" dirty="0">
                <a:solidFill>
                  <a:srgbClr val="656565"/>
                </a:solidFill>
              </a:rPr>
              <a:t>5</a:t>
            </a:r>
            <a:r>
              <a:rPr lang="zh-CN" altLang="en-US" sz="2000" dirty="0">
                <a:solidFill>
                  <a:srgbClr val="656565"/>
                </a:solidFill>
              </a:rPr>
              <a:t>个一级学科国家重点学科（理论经济学、应用经济学、化学、海洋科学、工商管理）、</a:t>
            </a:r>
            <a:r>
              <a:rPr lang="en-US" altLang="zh-CN" sz="2000" dirty="0">
                <a:solidFill>
                  <a:srgbClr val="656565"/>
                </a:solidFill>
              </a:rPr>
              <a:t>9</a:t>
            </a:r>
            <a:r>
              <a:rPr lang="zh-CN" altLang="en-US" sz="2000" dirty="0">
                <a:solidFill>
                  <a:srgbClr val="656565"/>
                </a:solidFill>
              </a:rPr>
              <a:t>个二级学科国家重点学科（国际法学、高等教育学、专门史、基础数学、凝聚态物理、动物学、水生生物学、细胞生物学、环境科学）。</a:t>
            </a:r>
            <a:endParaRPr lang="en-US" altLang="zh-CN" sz="2000" dirty="0">
              <a:solidFill>
                <a:srgbClr val="656565"/>
              </a:solidFill>
            </a:endParaRPr>
          </a:p>
          <a:p>
            <a:pPr marL="0" indent="457200">
              <a:buNone/>
            </a:pPr>
            <a:endParaRPr lang="en-US" altLang="zh-CN" sz="2000" dirty="0">
              <a:solidFill>
                <a:srgbClr val="656565"/>
              </a:solidFill>
            </a:endParaRPr>
          </a:p>
          <a:p>
            <a:pPr marL="0" indent="457200">
              <a:buNone/>
            </a:pPr>
            <a:r>
              <a:rPr lang="en-US" altLang="zh-CN" sz="2000" dirty="0">
                <a:solidFill>
                  <a:srgbClr val="656565"/>
                </a:solidFill>
              </a:rPr>
              <a:t>2017</a:t>
            </a:r>
            <a:r>
              <a:rPr lang="zh-CN" altLang="en-US" sz="2000" dirty="0">
                <a:solidFill>
                  <a:srgbClr val="656565"/>
                </a:solidFill>
              </a:rPr>
              <a:t>年，化学、海洋科学、生物学、生态学、统计学</a:t>
            </a:r>
            <a:r>
              <a:rPr lang="en-US" altLang="zh-CN" sz="2000" dirty="0">
                <a:solidFill>
                  <a:srgbClr val="656565"/>
                </a:solidFill>
              </a:rPr>
              <a:t>5</a:t>
            </a:r>
            <a:r>
              <a:rPr lang="zh-CN" altLang="en-US" sz="2000" dirty="0">
                <a:solidFill>
                  <a:srgbClr val="656565"/>
                </a:solidFill>
              </a:rPr>
              <a:t>个学科入选国家公布的世界一流学科建设名单。</a:t>
            </a:r>
          </a:p>
        </p:txBody>
      </p:sp>
      <p:cxnSp>
        <p:nvCxnSpPr>
          <p:cNvPr id="9" name="直线连接符 8">
            <a:extLst>
              <a:ext uri="{FF2B5EF4-FFF2-40B4-BE49-F238E27FC236}">
                <a16:creationId xmlns:a16="http://schemas.microsoft.com/office/drawing/2014/main" id="{322BEE89-E67D-BDAC-B18D-F259240D3A61}"/>
              </a:ext>
            </a:extLst>
          </p:cNvPr>
          <p:cNvCxnSpPr>
            <a:cxnSpLocks/>
          </p:cNvCxnSpPr>
          <p:nvPr/>
        </p:nvCxnSpPr>
        <p:spPr>
          <a:xfrm>
            <a:off x="4146698" y="1393273"/>
            <a:ext cx="389860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3" name="图示 2">
            <a:extLst>
              <a:ext uri="{FF2B5EF4-FFF2-40B4-BE49-F238E27FC236}">
                <a16:creationId xmlns:a16="http://schemas.microsoft.com/office/drawing/2014/main" id="{B207C21A-2B6F-B015-52E0-53E2D1BA224B}"/>
              </a:ext>
            </a:extLst>
          </p:cNvPr>
          <p:cNvGraphicFramePr/>
          <p:nvPr>
            <p:extLst>
              <p:ext uri="{D42A27DB-BD31-4B8C-83A1-F6EECF244321}">
                <p14:modId xmlns:p14="http://schemas.microsoft.com/office/powerpoint/2010/main" val="3127956115"/>
              </p:ext>
            </p:extLst>
          </p:nvPr>
        </p:nvGraphicFramePr>
        <p:xfrm>
          <a:off x="5774661" y="2049544"/>
          <a:ext cx="5219404" cy="4268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117772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0C1ACB68-D5A4-3E45-8F55-537649B16546}"/>
                                            </p:graphicEl>
                                          </p:spTgt>
                                        </p:tgtEl>
                                        <p:attrNameLst>
                                          <p:attrName>style.visibility</p:attrName>
                                        </p:attrNameLst>
                                      </p:cBhvr>
                                      <p:to>
                                        <p:strVal val="visible"/>
                                      </p:to>
                                    </p:set>
                                    <p:animEffect transition="in" filter="fade">
                                      <p:cBhvr>
                                        <p:cTn id="7" dur="500"/>
                                        <p:tgtEl>
                                          <p:spTgt spid="3">
                                            <p:graphicEl>
                                              <a:dgm id="{0C1ACB68-D5A4-3E45-8F55-537649B1654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3E6E9B6-6E01-4846-9468-93CA1F12A821}"/>
                                            </p:graphicEl>
                                          </p:spTgt>
                                        </p:tgtEl>
                                        <p:attrNameLst>
                                          <p:attrName>style.visibility</p:attrName>
                                        </p:attrNameLst>
                                      </p:cBhvr>
                                      <p:to>
                                        <p:strVal val="visible"/>
                                      </p:to>
                                    </p:set>
                                    <p:animEffect transition="in" filter="fade">
                                      <p:cBhvr>
                                        <p:cTn id="12" dur="500"/>
                                        <p:tgtEl>
                                          <p:spTgt spid="3">
                                            <p:graphicEl>
                                              <a:dgm id="{B3E6E9B6-6E01-4846-9468-93CA1F12A82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9D13DE8E-48F3-474F-B115-C5EBDEE08D60}"/>
                                            </p:graphicEl>
                                          </p:spTgt>
                                        </p:tgtEl>
                                        <p:attrNameLst>
                                          <p:attrName>style.visibility</p:attrName>
                                        </p:attrNameLst>
                                      </p:cBhvr>
                                      <p:to>
                                        <p:strVal val="visible"/>
                                      </p:to>
                                    </p:set>
                                    <p:animEffect transition="in" filter="fade">
                                      <p:cBhvr>
                                        <p:cTn id="17" dur="500"/>
                                        <p:tgtEl>
                                          <p:spTgt spid="3">
                                            <p:graphicEl>
                                              <a:dgm id="{9D13DE8E-48F3-474F-B115-C5EBDEE08D6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7F180332-2948-3B4F-A826-CA88249D3F56}"/>
                                            </p:graphicEl>
                                          </p:spTgt>
                                        </p:tgtEl>
                                        <p:attrNameLst>
                                          <p:attrName>style.visibility</p:attrName>
                                        </p:attrNameLst>
                                      </p:cBhvr>
                                      <p:to>
                                        <p:strVal val="visible"/>
                                      </p:to>
                                    </p:set>
                                    <p:animEffect transition="in" filter="fade">
                                      <p:cBhvr>
                                        <p:cTn id="22" dur="500"/>
                                        <p:tgtEl>
                                          <p:spTgt spid="3">
                                            <p:graphicEl>
                                              <a:dgm id="{7F180332-2948-3B4F-A826-CA88249D3F5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62A5F5-BEB9-0523-E4E7-1D197015A31F}"/>
              </a:ext>
            </a:extLst>
          </p:cNvPr>
          <p:cNvSpPr>
            <a:spLocks noGrp="1"/>
          </p:cNvSpPr>
          <p:nvPr>
            <p:ph type="body" sz="quarter" idx="13"/>
          </p:nvPr>
        </p:nvSpPr>
        <p:spPr/>
        <p:txBody>
          <a:bodyPr/>
          <a:lstStyle/>
          <a:p>
            <a:r>
              <a:rPr kumimoji="1" lang="en-US" altLang="zh-CN" dirty="0"/>
              <a:t>01</a:t>
            </a:r>
            <a:r>
              <a:rPr kumimoji="1" lang="zh-CN" altLang="en-US" dirty="0"/>
              <a:t>绪论</a:t>
            </a:r>
          </a:p>
        </p:txBody>
      </p:sp>
      <p:sp>
        <p:nvSpPr>
          <p:cNvPr id="8" name="标题 1">
            <a:extLst>
              <a:ext uri="{FF2B5EF4-FFF2-40B4-BE49-F238E27FC236}">
                <a16:creationId xmlns:a16="http://schemas.microsoft.com/office/drawing/2014/main" id="{3A462CC8-9A70-23D0-0881-C8BDE741A659}"/>
              </a:ext>
            </a:extLst>
          </p:cNvPr>
          <p:cNvSpPr txBox="1">
            <a:spLocks/>
          </p:cNvSpPr>
          <p:nvPr/>
        </p:nvSpPr>
        <p:spPr>
          <a:xfrm>
            <a:off x="7376639" y="954668"/>
            <a:ext cx="3975574" cy="612276"/>
          </a:xfrm>
          <a:prstGeom prst="rect">
            <a:avLst/>
          </a:prstGeom>
        </p:spPr>
        <p:txBody>
          <a:bodyPr/>
          <a:lstStyle>
            <a:lvl1pPr algn="l" defTabSz="914400" rtl="0" eaLnBrk="1" latinLnBrk="0" hangingPunct="1">
              <a:lnSpc>
                <a:spcPct val="90000"/>
              </a:lnSpc>
              <a:spcBef>
                <a:spcPct val="0"/>
              </a:spcBef>
              <a:buNone/>
              <a:defRPr sz="4400" kern="1200">
                <a:solidFill>
                  <a:schemeClr val="accent5"/>
                </a:solidFill>
                <a:latin typeface="PangMenZhengDao" panose="02010600030101010101" pitchFamily="2" charset="-122"/>
                <a:ea typeface="PangMenZhengDao" panose="02010600030101010101" pitchFamily="2" charset="-122"/>
                <a:cs typeface="+mj-cs"/>
              </a:defRPr>
            </a:lvl1pPr>
          </a:lstStyle>
          <a:p>
            <a:pPr algn="r"/>
            <a:r>
              <a:rPr kumimoji="1" lang="zh-CN" altLang="en-US" dirty="0"/>
              <a:t>厦门大学图书馆</a:t>
            </a:r>
          </a:p>
        </p:txBody>
      </p:sp>
      <p:sp>
        <p:nvSpPr>
          <p:cNvPr id="21" name="任意形状 20">
            <a:extLst>
              <a:ext uri="{FF2B5EF4-FFF2-40B4-BE49-F238E27FC236}">
                <a16:creationId xmlns:a16="http://schemas.microsoft.com/office/drawing/2014/main" id="{037F88C9-1D34-C854-C94E-85D180CAD105}"/>
              </a:ext>
            </a:extLst>
          </p:cNvPr>
          <p:cNvSpPr/>
          <p:nvPr/>
        </p:nvSpPr>
        <p:spPr>
          <a:xfrm rot="5400000" flipH="1">
            <a:off x="-880865" y="-2807731"/>
            <a:ext cx="11134942" cy="9980795"/>
          </a:xfrm>
          <a:custGeom>
            <a:avLst/>
            <a:gdLst>
              <a:gd name="connsiteX0" fmla="*/ 9208234 w 11134942"/>
              <a:gd name="connsiteY0" fmla="*/ 3477202 h 9980795"/>
              <a:gd name="connsiteX1" fmla="*/ 9151257 w 11134942"/>
              <a:gd name="connsiteY1" fmla="*/ 3378842 h 9980795"/>
              <a:gd name="connsiteX2" fmla="*/ 7458614 w 11134942"/>
              <a:gd name="connsiteY2" fmla="*/ 4359339 h 9980795"/>
              <a:gd name="connsiteX3" fmla="*/ 3568652 w 11134942"/>
              <a:gd name="connsiteY3" fmla="*/ 2066926 h 9980795"/>
              <a:gd name="connsiteX4" fmla="*/ 3568724 w 11134942"/>
              <a:gd name="connsiteY4" fmla="*/ 2066799 h 9980795"/>
              <a:gd name="connsiteX5" fmla="*/ 3400534 w 11134942"/>
              <a:gd name="connsiteY5" fmla="*/ 1967851 h 9980795"/>
              <a:gd name="connsiteX6" fmla="*/ 2965842 w 11134942"/>
              <a:gd name="connsiteY6" fmla="*/ 1711681 h 9980795"/>
              <a:gd name="connsiteX7" fmla="*/ 2965844 w 11134942"/>
              <a:gd name="connsiteY7" fmla="*/ 1712121 h 9980795"/>
              <a:gd name="connsiteX8" fmla="*/ 55588 w 11134942"/>
              <a:gd name="connsiteY8" fmla="*/ 0 h 9980795"/>
              <a:gd name="connsiteX9" fmla="*/ 0 w 11134942"/>
              <a:gd name="connsiteY9" fmla="*/ 97579 h 9980795"/>
              <a:gd name="connsiteX10" fmla="*/ 2966758 w 11134942"/>
              <a:gd name="connsiteY10" fmla="*/ 1842941 h 9980795"/>
              <a:gd name="connsiteX11" fmla="*/ 2995114 w 11134942"/>
              <a:gd name="connsiteY11" fmla="*/ 5904336 h 9980795"/>
              <a:gd name="connsiteX12" fmla="*/ 3003281 w 11134942"/>
              <a:gd name="connsiteY12" fmla="*/ 7074204 h 9980795"/>
              <a:gd name="connsiteX13" fmla="*/ 3023569 w 11134942"/>
              <a:gd name="connsiteY13" fmla="*/ 9980005 h 9980795"/>
              <a:gd name="connsiteX14" fmla="*/ 3135875 w 11134942"/>
              <a:gd name="connsiteY14" fmla="*/ 9980795 h 9980795"/>
              <a:gd name="connsiteX15" fmla="*/ 3115129 w 11134942"/>
              <a:gd name="connsiteY15" fmla="*/ 7009331 h 9980795"/>
              <a:gd name="connsiteX16" fmla="*/ 6589246 w 11134942"/>
              <a:gd name="connsiteY16" fmla="*/ 4994303 h 9980795"/>
              <a:gd name="connsiteX17" fmla="*/ 11134942 w 11134942"/>
              <a:gd name="connsiteY17" fmla="*/ 4062915 h 9980795"/>
              <a:gd name="connsiteX18" fmla="*/ 8477503 w 11134942"/>
              <a:gd name="connsiteY18" fmla="*/ 4062915 h 9980795"/>
              <a:gd name="connsiteX19" fmla="*/ 3236711 w 11134942"/>
              <a:gd name="connsiteY19" fmla="*/ 7110954 h 9980795"/>
              <a:gd name="connsiteX20" fmla="*/ 3236711 w 11134942"/>
              <a:gd name="connsiteY20" fmla="*/ 8656518 h 998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134942" h="9980795">
                <a:moveTo>
                  <a:pt x="9208234" y="3477202"/>
                </a:moveTo>
                <a:lnTo>
                  <a:pt x="9151257" y="3378842"/>
                </a:lnTo>
                <a:lnTo>
                  <a:pt x="7458614" y="4359339"/>
                </a:lnTo>
                <a:lnTo>
                  <a:pt x="3568652" y="2066926"/>
                </a:lnTo>
                <a:lnTo>
                  <a:pt x="3568724" y="2066799"/>
                </a:lnTo>
                <a:lnTo>
                  <a:pt x="3400534" y="1967851"/>
                </a:lnTo>
                <a:lnTo>
                  <a:pt x="2965842" y="1711681"/>
                </a:lnTo>
                <a:lnTo>
                  <a:pt x="2965844" y="1712121"/>
                </a:lnTo>
                <a:lnTo>
                  <a:pt x="55588" y="0"/>
                </a:lnTo>
                <a:lnTo>
                  <a:pt x="0" y="97579"/>
                </a:lnTo>
                <a:lnTo>
                  <a:pt x="2966758" y="1842941"/>
                </a:lnTo>
                <a:lnTo>
                  <a:pt x="2995114" y="5904336"/>
                </a:lnTo>
                <a:lnTo>
                  <a:pt x="3003281" y="7074204"/>
                </a:lnTo>
                <a:lnTo>
                  <a:pt x="3023569" y="9980005"/>
                </a:lnTo>
                <a:lnTo>
                  <a:pt x="3135875" y="9980795"/>
                </a:lnTo>
                <a:lnTo>
                  <a:pt x="3115129" y="7009331"/>
                </a:lnTo>
                <a:lnTo>
                  <a:pt x="6589246" y="4994303"/>
                </a:lnTo>
                <a:close/>
                <a:moveTo>
                  <a:pt x="11134942" y="4062915"/>
                </a:moveTo>
                <a:lnTo>
                  <a:pt x="8477503" y="4062915"/>
                </a:lnTo>
                <a:lnTo>
                  <a:pt x="3236711" y="7110954"/>
                </a:lnTo>
                <a:lnTo>
                  <a:pt x="3236711" y="8656518"/>
                </a:lnTo>
                <a:close/>
              </a:path>
            </a:pathLst>
          </a:custGeom>
          <a:blipFill dpi="0" rotWithShape="0">
            <a:blip r:embed="rId3"/>
            <a:srcRect/>
            <a:stretch>
              <a:fillRect l="-16368" t="19747" r="-7814" b="6046"/>
            </a:stretch>
          </a:blipFill>
          <a:ln>
            <a:noFill/>
          </a:ln>
          <a:effectLst>
            <a:innerShdw blurRad="127232" dist="65379"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BDE95D4C-6F14-3DF1-DB6B-31C7BFB7195F}"/>
              </a:ext>
            </a:extLst>
          </p:cNvPr>
          <p:cNvSpPr/>
          <p:nvPr/>
        </p:nvSpPr>
        <p:spPr>
          <a:xfrm rot="14349098">
            <a:off x="6722152" y="5606880"/>
            <a:ext cx="3855488" cy="89973"/>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1B9681E2-860D-B43C-9113-41FE711711A7}"/>
              </a:ext>
            </a:extLst>
          </p:cNvPr>
          <p:cNvSpPr/>
          <p:nvPr/>
        </p:nvSpPr>
        <p:spPr>
          <a:xfrm rot="10800000" flipV="1">
            <a:off x="609806" y="4822953"/>
            <a:ext cx="3458071" cy="61231"/>
          </a:xfrm>
          <a:prstGeom prst="rect">
            <a:avLst/>
          </a:prstGeom>
          <a:solidFill>
            <a:schemeClr val="accent2">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A8A63685-BB68-7C38-1B1E-6CEF059F12E7}"/>
              </a:ext>
            </a:extLst>
          </p:cNvPr>
          <p:cNvSpPr/>
          <p:nvPr/>
        </p:nvSpPr>
        <p:spPr>
          <a:xfrm rot="10800000" flipV="1">
            <a:off x="-328504" y="4945417"/>
            <a:ext cx="3575446" cy="118464"/>
          </a:xfrm>
          <a:prstGeom prst="rect">
            <a:avLst/>
          </a:prstGeom>
          <a:solidFill>
            <a:schemeClr val="accent4">
              <a:alpha val="7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7FE46D95-CAC4-5D0A-E89F-10B29F7CA017}"/>
              </a:ext>
            </a:extLst>
          </p:cNvPr>
          <p:cNvSpPr txBox="1"/>
          <p:nvPr/>
        </p:nvSpPr>
        <p:spPr>
          <a:xfrm>
            <a:off x="8443722" y="4117897"/>
            <a:ext cx="2908491" cy="1754326"/>
          </a:xfrm>
          <a:prstGeom prst="rect">
            <a:avLst/>
          </a:prstGeom>
          <a:noFill/>
        </p:spPr>
        <p:txBody>
          <a:bodyPr wrap="square">
            <a:spAutoFit/>
          </a:bodyPr>
          <a:lstStyle/>
          <a:p>
            <a:pPr marL="342900" marR="0" lvl="0" algn="just" fontAlgn="auto">
              <a:lnSpc>
                <a:spcPct val="90000"/>
              </a:lnSpc>
              <a:spcBef>
                <a:spcPts val="1000"/>
              </a:spcBef>
              <a:spcAft>
                <a:spcPts val="0"/>
              </a:spcAft>
              <a:buClrTx/>
              <a:buSzTx/>
              <a:buFont typeface="Arial" panose="020B0604020202020204" pitchFamily="34" charset="0"/>
              <a:buChar char="•"/>
              <a:tabLst/>
              <a:defRPr/>
            </a:pPr>
            <a:r>
              <a:rPr lang="zh-CN" altLang="en-US" sz="2000" dirty="0">
                <a:solidFill>
                  <a:srgbClr val="656565"/>
                </a:solidFill>
                <a:latin typeface="Microsoft YaHei" panose="020B0503020204020204" pitchFamily="34" charset="-122"/>
                <a:ea typeface="Microsoft YaHei" panose="020B0503020204020204" pitchFamily="34" charset="-122"/>
              </a:rPr>
              <a:t>历经百年积累，截至</a:t>
            </a:r>
            <a:r>
              <a:rPr lang="en-US" altLang="zh-CN" sz="2000" dirty="0">
                <a:solidFill>
                  <a:srgbClr val="656565"/>
                </a:solidFill>
                <a:latin typeface="Microsoft YaHei" panose="020B0503020204020204" pitchFamily="34" charset="-122"/>
                <a:ea typeface="Microsoft YaHei" panose="020B0503020204020204" pitchFamily="34" charset="-122"/>
              </a:rPr>
              <a:t>2022</a:t>
            </a:r>
            <a:r>
              <a:rPr lang="zh-CN" altLang="en-US" sz="2000" dirty="0">
                <a:solidFill>
                  <a:srgbClr val="656565"/>
                </a:solidFill>
                <a:latin typeface="Microsoft YaHei" panose="020B0503020204020204" pitchFamily="34" charset="-122"/>
                <a:ea typeface="Microsoft YaHei" panose="020B0503020204020204" pitchFamily="34" charset="-122"/>
              </a:rPr>
              <a:t>年</a:t>
            </a:r>
            <a:r>
              <a:rPr lang="en-US" altLang="zh-CN" sz="2000" dirty="0">
                <a:solidFill>
                  <a:srgbClr val="656565"/>
                </a:solidFill>
                <a:latin typeface="Microsoft YaHei" panose="020B0503020204020204" pitchFamily="34" charset="-122"/>
                <a:ea typeface="Microsoft YaHei" panose="020B0503020204020204" pitchFamily="34" charset="-122"/>
              </a:rPr>
              <a:t>12</a:t>
            </a:r>
            <a:r>
              <a:rPr lang="zh-CN" altLang="en-US" sz="2000" dirty="0">
                <a:solidFill>
                  <a:srgbClr val="656565"/>
                </a:solidFill>
                <a:latin typeface="Microsoft YaHei" panose="020B0503020204020204" pitchFamily="34" charset="-122"/>
                <a:ea typeface="Microsoft YaHei" panose="020B0503020204020204" pitchFamily="34" charset="-122"/>
              </a:rPr>
              <a:t>月，馆藏总量达</a:t>
            </a:r>
            <a:r>
              <a:rPr lang="en-US" altLang="zh-CN" sz="2000" dirty="0">
                <a:solidFill>
                  <a:srgbClr val="656565"/>
                </a:solidFill>
                <a:latin typeface="Microsoft YaHei" panose="020B0503020204020204" pitchFamily="34" charset="-122"/>
                <a:ea typeface="Microsoft YaHei" panose="020B0503020204020204" pitchFamily="34" charset="-122"/>
              </a:rPr>
              <a:t>1468</a:t>
            </a:r>
            <a:r>
              <a:rPr lang="zh-CN" altLang="en-US" sz="2000" dirty="0">
                <a:solidFill>
                  <a:srgbClr val="656565"/>
                </a:solidFill>
                <a:latin typeface="Microsoft YaHei" panose="020B0503020204020204" pitchFamily="34" charset="-122"/>
                <a:ea typeface="Microsoft YaHei" panose="020B0503020204020204" pitchFamily="34" charset="-122"/>
              </a:rPr>
              <a:t>万册。其中，纸本馆藏</a:t>
            </a:r>
            <a:r>
              <a:rPr lang="en-US" altLang="zh-CN" sz="2000" dirty="0">
                <a:solidFill>
                  <a:srgbClr val="656565"/>
                </a:solidFill>
                <a:latin typeface="Microsoft YaHei" panose="020B0503020204020204" pitchFamily="34" charset="-122"/>
                <a:ea typeface="Microsoft YaHei" panose="020B0503020204020204" pitchFamily="34" charset="-122"/>
              </a:rPr>
              <a:t>470</a:t>
            </a:r>
            <a:r>
              <a:rPr lang="zh-CN" altLang="en-US" sz="2000" dirty="0">
                <a:solidFill>
                  <a:srgbClr val="656565"/>
                </a:solidFill>
                <a:latin typeface="Microsoft YaHei" panose="020B0503020204020204" pitchFamily="34" charset="-122"/>
                <a:ea typeface="Microsoft YaHei" panose="020B0503020204020204" pitchFamily="34" charset="-122"/>
              </a:rPr>
              <a:t>万册，电子馆藏</a:t>
            </a:r>
            <a:r>
              <a:rPr lang="en-US" altLang="zh-CN" sz="2000" dirty="0">
                <a:solidFill>
                  <a:srgbClr val="656565"/>
                </a:solidFill>
                <a:latin typeface="Microsoft YaHei" panose="020B0503020204020204" pitchFamily="34" charset="-122"/>
                <a:ea typeface="Microsoft YaHei" panose="020B0503020204020204" pitchFamily="34" charset="-122"/>
              </a:rPr>
              <a:t>998</a:t>
            </a:r>
            <a:r>
              <a:rPr lang="zh-CN" altLang="en-US" sz="2000" dirty="0">
                <a:solidFill>
                  <a:srgbClr val="656565"/>
                </a:solidFill>
                <a:latin typeface="Microsoft YaHei" panose="020B0503020204020204" pitchFamily="34" charset="-122"/>
                <a:ea typeface="Microsoft YaHei" panose="020B0503020204020204" pitchFamily="34" charset="-122"/>
              </a:rPr>
              <a:t>万册，数据库计</a:t>
            </a:r>
            <a:r>
              <a:rPr lang="en-US" altLang="zh-CN" sz="2000" dirty="0">
                <a:solidFill>
                  <a:srgbClr val="656565"/>
                </a:solidFill>
                <a:latin typeface="Microsoft YaHei" panose="020B0503020204020204" pitchFamily="34" charset="-122"/>
                <a:ea typeface="Microsoft YaHei" panose="020B0503020204020204" pitchFamily="34" charset="-122"/>
              </a:rPr>
              <a:t>188</a:t>
            </a:r>
            <a:r>
              <a:rPr lang="zh-CN" altLang="en-US" sz="2000" dirty="0">
                <a:solidFill>
                  <a:srgbClr val="656565"/>
                </a:solidFill>
                <a:latin typeface="Microsoft YaHei" panose="020B0503020204020204" pitchFamily="34" charset="-122"/>
                <a:ea typeface="Microsoft YaHei" panose="020B0503020204020204" pitchFamily="34" charset="-122"/>
              </a:rPr>
              <a:t>个。</a:t>
            </a:r>
            <a:endParaRPr lang="en-US" altLang="zh-CN" sz="2000" dirty="0">
              <a:solidFill>
                <a:srgbClr val="656565"/>
              </a:solidFill>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8A7DFF1F-BED5-9133-E77D-FE768BE2E585}"/>
              </a:ext>
            </a:extLst>
          </p:cNvPr>
          <p:cNvSpPr txBox="1"/>
          <p:nvPr/>
        </p:nvSpPr>
        <p:spPr>
          <a:xfrm>
            <a:off x="803275" y="5195525"/>
            <a:ext cx="7421006" cy="1200329"/>
          </a:xfrm>
          <a:prstGeom prst="rect">
            <a:avLst/>
          </a:prstGeom>
          <a:noFill/>
        </p:spPr>
        <p:txBody>
          <a:bodyPr wrap="square">
            <a:spAutoFit/>
          </a:bodyPr>
          <a:lstStyle>
            <a:defPPr>
              <a:defRPr lang="zh-CN"/>
            </a:defPPr>
            <a:lvl1pPr indent="457200" algn="just">
              <a:defRPr sz="2000">
                <a:solidFill>
                  <a:srgbClr val="656565"/>
                </a:solidFill>
                <a:latin typeface="Microsoft YaHei" panose="020B0503020204020204" pitchFamily="34" charset="-122"/>
                <a:ea typeface="Microsoft YaHei" panose="020B0503020204020204" pitchFamily="34" charset="-122"/>
              </a:defRPr>
            </a:lvl1pPr>
          </a:lstStyle>
          <a:p>
            <a:r>
              <a:rPr lang="zh-CN" altLang="en-US" sz="1800" dirty="0"/>
              <a:t>纸本馆藏涵盖各个领域，哲学、语言学、历史学、政治学、法学、经济学、管理学等方面的文献尤其丰富，在东南亚和台湾研究的资料建设方面颇具优势。馆内还藏有大量古籍线装书、缩微平片等资源，是全国古籍重点保护单位。</a:t>
            </a:r>
          </a:p>
        </p:txBody>
      </p:sp>
      <p:sp>
        <p:nvSpPr>
          <p:cNvPr id="27" name="文本框 26">
            <a:extLst>
              <a:ext uri="{FF2B5EF4-FFF2-40B4-BE49-F238E27FC236}">
                <a16:creationId xmlns:a16="http://schemas.microsoft.com/office/drawing/2014/main" id="{5B37A6D2-3B41-780B-A720-3A8890D8F51E}"/>
              </a:ext>
            </a:extLst>
          </p:cNvPr>
          <p:cNvSpPr txBox="1"/>
          <p:nvPr/>
        </p:nvSpPr>
        <p:spPr>
          <a:xfrm>
            <a:off x="7108166" y="1903141"/>
            <a:ext cx="4244047" cy="1938992"/>
          </a:xfrm>
          <a:prstGeom prst="rect">
            <a:avLst/>
          </a:prstGeom>
          <a:noFill/>
        </p:spPr>
        <p:txBody>
          <a:bodyPr wrap="square">
            <a:spAutoFit/>
          </a:bodyPr>
          <a:lstStyle/>
          <a:p>
            <a:pPr marL="342900" algn="just">
              <a:buFont typeface="Arial" panose="020B0604020202020204" pitchFamily="34" charset="0"/>
              <a:buChar char="•"/>
            </a:pPr>
            <a:r>
              <a:rPr lang="zh-CN" altLang="en-US" sz="2000" dirty="0">
                <a:solidFill>
                  <a:srgbClr val="656565"/>
                </a:solidFill>
                <a:latin typeface="Microsoft YaHei" panose="020B0503020204020204" pitchFamily="34" charset="-122"/>
                <a:ea typeface="Microsoft YaHei" panose="020B0503020204020204" pitchFamily="34" charset="-122"/>
              </a:rPr>
              <a:t>厦门大学图书馆始建于</a:t>
            </a:r>
            <a:r>
              <a:rPr lang="en-US" altLang="zh-CN" sz="2000" dirty="0">
                <a:solidFill>
                  <a:srgbClr val="656565"/>
                </a:solidFill>
                <a:latin typeface="Microsoft YaHei" panose="020B0503020204020204" pitchFamily="34" charset="-122"/>
                <a:ea typeface="Microsoft YaHei" panose="020B0503020204020204" pitchFamily="34" charset="-122"/>
              </a:rPr>
              <a:t>1921</a:t>
            </a:r>
            <a:r>
              <a:rPr lang="zh-CN" altLang="en-US" sz="2000" dirty="0">
                <a:solidFill>
                  <a:srgbClr val="656565"/>
                </a:solidFill>
                <a:latin typeface="Microsoft YaHei" panose="020B0503020204020204" pitchFamily="34" charset="-122"/>
                <a:ea typeface="Microsoft YaHei" panose="020B0503020204020204" pitchFamily="34" charset="-122"/>
              </a:rPr>
              <a:t>年，著名图书馆学家裘开明、文学巨匠林语堂、历史学家郑天挺、人类学家冯汉骥、金融学家朱保训和数学奇才陈景润等都曾任职于此。</a:t>
            </a:r>
            <a:endParaRPr lang="en-US" altLang="zh-CN" sz="2000" dirty="0">
              <a:solidFill>
                <a:srgbClr val="656565"/>
              </a:solidFill>
              <a:latin typeface="Microsoft YaHei" panose="020B0503020204020204" pitchFamily="34" charset="-122"/>
              <a:ea typeface="Microsoft YaHei" panose="020B0503020204020204" pitchFamily="34" charset="-122"/>
            </a:endParaRPr>
          </a:p>
        </p:txBody>
      </p:sp>
      <p:cxnSp>
        <p:nvCxnSpPr>
          <p:cNvPr id="28" name="直线连接符 27">
            <a:extLst>
              <a:ext uri="{FF2B5EF4-FFF2-40B4-BE49-F238E27FC236}">
                <a16:creationId xmlns:a16="http://schemas.microsoft.com/office/drawing/2014/main" id="{BDD0CA82-2B21-6BE3-C4AF-09629353DD2F}"/>
              </a:ext>
            </a:extLst>
          </p:cNvPr>
          <p:cNvCxnSpPr>
            <a:cxnSpLocks/>
          </p:cNvCxnSpPr>
          <p:nvPr/>
        </p:nvCxnSpPr>
        <p:spPr>
          <a:xfrm>
            <a:off x="7453608" y="1566944"/>
            <a:ext cx="389860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55423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9"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2CA66-88EB-0112-5CFD-A0050307810A}"/>
              </a:ext>
            </a:extLst>
          </p:cNvPr>
          <p:cNvSpPr>
            <a:spLocks noGrp="1"/>
          </p:cNvSpPr>
          <p:nvPr>
            <p:ph type="title" idx="4294967295"/>
          </p:nvPr>
        </p:nvSpPr>
        <p:spPr>
          <a:xfrm>
            <a:off x="4027147" y="3235743"/>
            <a:ext cx="7325066" cy="1298586"/>
          </a:xfrm>
          <a:noFill/>
        </p:spPr>
        <p:txBody>
          <a:bodyPr anchor="b">
            <a:noAutofit/>
          </a:bodyPr>
          <a:lstStyle/>
          <a:p>
            <a:r>
              <a:rPr kumimoji="1" lang="zh-CN" altLang="en-US" sz="6000" dirty="0">
                <a:solidFill>
                  <a:schemeClr val="bg1"/>
                </a:solidFill>
              </a:rPr>
              <a:t>研究方法与思路</a:t>
            </a:r>
          </a:p>
        </p:txBody>
      </p:sp>
      <p:sp>
        <p:nvSpPr>
          <p:cNvPr id="4" name="文本占位符 3">
            <a:extLst>
              <a:ext uri="{FF2B5EF4-FFF2-40B4-BE49-F238E27FC236}">
                <a16:creationId xmlns:a16="http://schemas.microsoft.com/office/drawing/2014/main" id="{686118D7-D103-EC70-1C7B-B10F5954FB95}"/>
              </a:ext>
            </a:extLst>
          </p:cNvPr>
          <p:cNvSpPr>
            <a:spLocks noGrp="1"/>
          </p:cNvSpPr>
          <p:nvPr>
            <p:ph type="body" sz="quarter" idx="4294967295"/>
          </p:nvPr>
        </p:nvSpPr>
        <p:spPr>
          <a:xfrm>
            <a:off x="803275" y="2652963"/>
            <a:ext cx="3141747" cy="2214563"/>
          </a:xfrm>
        </p:spPr>
        <p:txBody>
          <a:bodyPr anchor="b">
            <a:noAutofit/>
          </a:bodyPr>
          <a:lstStyle/>
          <a:p>
            <a:pPr marL="0" indent="0" algn="r">
              <a:buNone/>
            </a:pPr>
            <a:r>
              <a:rPr kumimoji="1" lang="en-US" altLang="zh-CN" sz="16600" dirty="0">
                <a:solidFill>
                  <a:schemeClr val="accent4"/>
                </a:solidFill>
                <a:latin typeface="PangMenZhengDao" panose="02010600030101010101" pitchFamily="2" charset="-122"/>
                <a:ea typeface="PangMenZhengDao" panose="02010600030101010101" pitchFamily="2" charset="-122"/>
              </a:rPr>
              <a:t>02</a:t>
            </a:r>
            <a:endParaRPr kumimoji="1" lang="zh-CN" altLang="en-US" sz="16600" dirty="0">
              <a:solidFill>
                <a:schemeClr val="accent4"/>
              </a:solidFill>
              <a:latin typeface="PangMenZhengDao" panose="02010600030101010101" pitchFamily="2" charset="-122"/>
              <a:ea typeface="PangMenZhengDao" panose="02010600030101010101" pitchFamily="2" charset="-122"/>
            </a:endParaRPr>
          </a:p>
        </p:txBody>
      </p:sp>
    </p:spTree>
    <p:extLst>
      <p:ext uri="{BB962C8B-B14F-4D97-AF65-F5344CB8AC3E}">
        <p14:creationId xmlns:p14="http://schemas.microsoft.com/office/powerpoint/2010/main" val="271706905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687225-A7C4-2779-0232-402495F4C97C}"/>
              </a:ext>
            </a:extLst>
          </p:cNvPr>
          <p:cNvSpPr>
            <a:spLocks noGrp="1"/>
          </p:cNvSpPr>
          <p:nvPr>
            <p:ph type="body" sz="quarter" idx="13"/>
          </p:nvPr>
        </p:nvSpPr>
        <p:spPr/>
        <p:txBody>
          <a:bodyPr/>
          <a:lstStyle/>
          <a:p>
            <a:r>
              <a:rPr kumimoji="1" lang="en-US" altLang="zh-CN" dirty="0"/>
              <a:t>02</a:t>
            </a:r>
            <a:r>
              <a:rPr kumimoji="1" lang="zh-CN" altLang="en-US" dirty="0"/>
              <a:t>研究方法与思路</a:t>
            </a:r>
          </a:p>
        </p:txBody>
      </p:sp>
      <p:sp>
        <p:nvSpPr>
          <p:cNvPr id="3" name="平行四边形 2">
            <a:extLst>
              <a:ext uri="{FF2B5EF4-FFF2-40B4-BE49-F238E27FC236}">
                <a16:creationId xmlns:a16="http://schemas.microsoft.com/office/drawing/2014/main" id="{A8A4A178-0F82-1CE5-CE01-A09BEF3D1EB2}"/>
              </a:ext>
            </a:extLst>
          </p:cNvPr>
          <p:cNvSpPr/>
          <p:nvPr/>
        </p:nvSpPr>
        <p:spPr>
          <a:xfrm>
            <a:off x="8505645" y="877054"/>
            <a:ext cx="4744529" cy="690113"/>
          </a:xfrm>
          <a:prstGeom prst="parallelogram">
            <a:avLst>
              <a:gd name="adj" fmla="val 11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3600" dirty="0">
                <a:solidFill>
                  <a:schemeClr val="accent6">
                    <a:lumMod val="20000"/>
                    <a:lumOff val="80000"/>
                  </a:schemeClr>
                </a:solidFill>
                <a:latin typeface="PangMenZhengDao" panose="02010600030101010101" pitchFamily="2" charset="-122"/>
                <a:ea typeface="PangMenZhengDao" panose="02010600030101010101" pitchFamily="2" charset="-122"/>
              </a:rPr>
              <a:t>研究思路</a:t>
            </a:r>
          </a:p>
        </p:txBody>
      </p:sp>
      <p:sp>
        <p:nvSpPr>
          <p:cNvPr id="4" name="平行四边形 3">
            <a:extLst>
              <a:ext uri="{FF2B5EF4-FFF2-40B4-BE49-F238E27FC236}">
                <a16:creationId xmlns:a16="http://schemas.microsoft.com/office/drawing/2014/main" id="{28B4536E-555F-FC6B-986D-A23F6840AC07}"/>
              </a:ext>
            </a:extLst>
          </p:cNvPr>
          <p:cNvSpPr/>
          <p:nvPr/>
        </p:nvSpPr>
        <p:spPr>
          <a:xfrm>
            <a:off x="9548176" y="1673524"/>
            <a:ext cx="4744529" cy="118447"/>
          </a:xfrm>
          <a:prstGeom prst="parallelogram">
            <a:avLst>
              <a:gd name="adj" fmla="val 11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3200" dirty="0">
              <a:latin typeface="PangMenZhengDao" panose="02010600030101010101" pitchFamily="2" charset="-122"/>
              <a:ea typeface="PangMenZhengDao" panose="02010600030101010101" pitchFamily="2" charset="-122"/>
            </a:endParaRPr>
          </a:p>
        </p:txBody>
      </p:sp>
      <p:grpSp>
        <p:nvGrpSpPr>
          <p:cNvPr id="75" name="组合 74">
            <a:extLst>
              <a:ext uri="{FF2B5EF4-FFF2-40B4-BE49-F238E27FC236}">
                <a16:creationId xmlns:a16="http://schemas.microsoft.com/office/drawing/2014/main" id="{5F32B251-86D0-7CB8-4CB9-52B93EE46FF3}"/>
              </a:ext>
            </a:extLst>
          </p:cNvPr>
          <p:cNvGrpSpPr/>
          <p:nvPr/>
        </p:nvGrpSpPr>
        <p:grpSpPr>
          <a:xfrm>
            <a:off x="775242" y="2788080"/>
            <a:ext cx="10576971" cy="1393001"/>
            <a:chOff x="1144858" y="3167769"/>
            <a:chExt cx="12678032" cy="1604129"/>
          </a:xfrm>
        </p:grpSpPr>
        <p:cxnSp>
          <p:nvCxnSpPr>
            <p:cNvPr id="68" name="直线连接符 67">
              <a:extLst>
                <a:ext uri="{FF2B5EF4-FFF2-40B4-BE49-F238E27FC236}">
                  <a16:creationId xmlns:a16="http://schemas.microsoft.com/office/drawing/2014/main" id="{2AF7A3F9-2F2E-3872-7B75-B655FCFD5A84}"/>
                </a:ext>
              </a:extLst>
            </p:cNvPr>
            <p:cNvCxnSpPr>
              <a:cxnSpLocks/>
            </p:cNvCxnSpPr>
            <p:nvPr/>
          </p:nvCxnSpPr>
          <p:spPr>
            <a:xfrm>
              <a:off x="1305571" y="4130548"/>
              <a:ext cx="0" cy="6413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D5451DA7-ABF6-FF49-5840-F9D29250D5E9}"/>
                </a:ext>
              </a:extLst>
            </p:cNvPr>
            <p:cNvCxnSpPr>
              <a:cxnSpLocks/>
            </p:cNvCxnSpPr>
            <p:nvPr/>
          </p:nvCxnSpPr>
          <p:spPr>
            <a:xfrm>
              <a:off x="1144858" y="3969834"/>
              <a:ext cx="1267803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A85E9455-968F-B9CD-A892-34C0722E2E57}"/>
                </a:ext>
              </a:extLst>
            </p:cNvPr>
            <p:cNvSpPr/>
            <p:nvPr/>
          </p:nvSpPr>
          <p:spPr>
            <a:xfrm>
              <a:off x="1144858" y="3809119"/>
              <a:ext cx="321429" cy="321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56" name="椭圆 55">
              <a:extLst>
                <a:ext uri="{FF2B5EF4-FFF2-40B4-BE49-F238E27FC236}">
                  <a16:creationId xmlns:a16="http://schemas.microsoft.com/office/drawing/2014/main" id="{38510F84-6231-417A-D90D-198A96B64954}"/>
                </a:ext>
              </a:extLst>
            </p:cNvPr>
            <p:cNvSpPr/>
            <p:nvPr/>
          </p:nvSpPr>
          <p:spPr>
            <a:xfrm>
              <a:off x="3542150" y="3809119"/>
              <a:ext cx="321429" cy="321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57" name="椭圆 56">
              <a:extLst>
                <a:ext uri="{FF2B5EF4-FFF2-40B4-BE49-F238E27FC236}">
                  <a16:creationId xmlns:a16="http://schemas.microsoft.com/office/drawing/2014/main" id="{5D14E5E9-8676-BFA8-53B2-B659D97AE78A}"/>
                </a:ext>
              </a:extLst>
            </p:cNvPr>
            <p:cNvSpPr/>
            <p:nvPr/>
          </p:nvSpPr>
          <p:spPr>
            <a:xfrm>
              <a:off x="5939442" y="3809119"/>
              <a:ext cx="321429" cy="321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58" name="椭圆 57">
              <a:extLst>
                <a:ext uri="{FF2B5EF4-FFF2-40B4-BE49-F238E27FC236}">
                  <a16:creationId xmlns:a16="http://schemas.microsoft.com/office/drawing/2014/main" id="{F4461F7B-6E28-7FE3-1938-2A7E3D53AA4D}"/>
                </a:ext>
              </a:extLst>
            </p:cNvPr>
            <p:cNvSpPr/>
            <p:nvPr/>
          </p:nvSpPr>
          <p:spPr>
            <a:xfrm>
              <a:off x="8336734" y="3809119"/>
              <a:ext cx="321429" cy="321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60" name="椭圆 59">
              <a:extLst>
                <a:ext uri="{FF2B5EF4-FFF2-40B4-BE49-F238E27FC236}">
                  <a16:creationId xmlns:a16="http://schemas.microsoft.com/office/drawing/2014/main" id="{BDEC6F7E-86AF-66BD-56CE-1EF9B9173A07}"/>
                </a:ext>
              </a:extLst>
            </p:cNvPr>
            <p:cNvSpPr/>
            <p:nvPr/>
          </p:nvSpPr>
          <p:spPr>
            <a:xfrm>
              <a:off x="10734027" y="3809119"/>
              <a:ext cx="321429" cy="321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61" name="椭圆 60">
              <a:extLst>
                <a:ext uri="{FF2B5EF4-FFF2-40B4-BE49-F238E27FC236}">
                  <a16:creationId xmlns:a16="http://schemas.microsoft.com/office/drawing/2014/main" id="{791E6BB0-659C-98B0-F31B-03FEF67EF336}"/>
                </a:ext>
              </a:extLst>
            </p:cNvPr>
            <p:cNvSpPr/>
            <p:nvPr/>
          </p:nvSpPr>
          <p:spPr>
            <a:xfrm>
              <a:off x="1221057" y="3885317"/>
              <a:ext cx="169029" cy="169029"/>
            </a:xfrm>
            <a:prstGeom prst="ellips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62" name="椭圆 61">
              <a:extLst>
                <a:ext uri="{FF2B5EF4-FFF2-40B4-BE49-F238E27FC236}">
                  <a16:creationId xmlns:a16="http://schemas.microsoft.com/office/drawing/2014/main" id="{73AFDF3D-B3B8-1F35-C1C8-263290C682CC}"/>
                </a:ext>
              </a:extLst>
            </p:cNvPr>
            <p:cNvSpPr/>
            <p:nvPr/>
          </p:nvSpPr>
          <p:spPr>
            <a:xfrm>
              <a:off x="10810455" y="3885317"/>
              <a:ext cx="169029" cy="169029"/>
            </a:xfrm>
            <a:prstGeom prst="ellips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63" name="椭圆 62">
              <a:extLst>
                <a:ext uri="{FF2B5EF4-FFF2-40B4-BE49-F238E27FC236}">
                  <a16:creationId xmlns:a16="http://schemas.microsoft.com/office/drawing/2014/main" id="{5D5767A5-5269-CA76-A54E-2D6308C59369}"/>
                </a:ext>
              </a:extLst>
            </p:cNvPr>
            <p:cNvSpPr/>
            <p:nvPr/>
          </p:nvSpPr>
          <p:spPr>
            <a:xfrm>
              <a:off x="3618406" y="3885317"/>
              <a:ext cx="169029" cy="169029"/>
            </a:xfrm>
            <a:prstGeom prst="ellips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64" name="椭圆 63">
              <a:extLst>
                <a:ext uri="{FF2B5EF4-FFF2-40B4-BE49-F238E27FC236}">
                  <a16:creationId xmlns:a16="http://schemas.microsoft.com/office/drawing/2014/main" id="{9F72F9A0-E672-B44F-3940-E34842B72E80}"/>
                </a:ext>
              </a:extLst>
            </p:cNvPr>
            <p:cNvSpPr/>
            <p:nvPr/>
          </p:nvSpPr>
          <p:spPr>
            <a:xfrm>
              <a:off x="6015755" y="3885317"/>
              <a:ext cx="169029" cy="169029"/>
            </a:xfrm>
            <a:prstGeom prst="ellips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65" name="椭圆 64">
              <a:extLst>
                <a:ext uri="{FF2B5EF4-FFF2-40B4-BE49-F238E27FC236}">
                  <a16:creationId xmlns:a16="http://schemas.microsoft.com/office/drawing/2014/main" id="{8DD7BB6F-D040-8AAE-DE37-F159A71C0446}"/>
                </a:ext>
              </a:extLst>
            </p:cNvPr>
            <p:cNvSpPr/>
            <p:nvPr/>
          </p:nvSpPr>
          <p:spPr>
            <a:xfrm>
              <a:off x="8413104" y="3885317"/>
              <a:ext cx="169029" cy="169029"/>
            </a:xfrm>
            <a:prstGeom prst="ellips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cxnSp>
          <p:nvCxnSpPr>
            <p:cNvPr id="69" name="直线连接符 68">
              <a:extLst>
                <a:ext uri="{FF2B5EF4-FFF2-40B4-BE49-F238E27FC236}">
                  <a16:creationId xmlns:a16="http://schemas.microsoft.com/office/drawing/2014/main" id="{BA0868A9-CC02-4A68-11F3-C40A6F98EBA1}"/>
                </a:ext>
              </a:extLst>
            </p:cNvPr>
            <p:cNvCxnSpPr>
              <a:cxnSpLocks/>
            </p:cNvCxnSpPr>
            <p:nvPr/>
          </p:nvCxnSpPr>
          <p:spPr>
            <a:xfrm>
              <a:off x="10894741" y="4130548"/>
              <a:ext cx="0" cy="6413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C9E2BDB7-F653-863E-3982-24DDB3323A25}"/>
                </a:ext>
              </a:extLst>
            </p:cNvPr>
            <p:cNvCxnSpPr>
              <a:cxnSpLocks/>
            </p:cNvCxnSpPr>
            <p:nvPr/>
          </p:nvCxnSpPr>
          <p:spPr>
            <a:xfrm>
              <a:off x="8495589" y="3167769"/>
              <a:ext cx="0" cy="6413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线连接符 72">
              <a:extLst>
                <a:ext uri="{FF2B5EF4-FFF2-40B4-BE49-F238E27FC236}">
                  <a16:creationId xmlns:a16="http://schemas.microsoft.com/office/drawing/2014/main" id="{606B4AC6-BB30-21B0-6310-1DAE114374AB}"/>
                </a:ext>
              </a:extLst>
            </p:cNvPr>
            <p:cNvCxnSpPr>
              <a:cxnSpLocks/>
            </p:cNvCxnSpPr>
            <p:nvPr/>
          </p:nvCxnSpPr>
          <p:spPr>
            <a:xfrm>
              <a:off x="6095999" y="4130548"/>
              <a:ext cx="0" cy="6413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74D5EC39-8003-3AFB-D932-EEE9EFAE888D}"/>
                </a:ext>
              </a:extLst>
            </p:cNvPr>
            <p:cNvCxnSpPr>
              <a:cxnSpLocks/>
            </p:cNvCxnSpPr>
            <p:nvPr/>
          </p:nvCxnSpPr>
          <p:spPr>
            <a:xfrm>
              <a:off x="3702864" y="3167769"/>
              <a:ext cx="0" cy="6413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矩形 75">
            <a:extLst>
              <a:ext uri="{FF2B5EF4-FFF2-40B4-BE49-F238E27FC236}">
                <a16:creationId xmlns:a16="http://schemas.microsoft.com/office/drawing/2014/main" id="{8C96590D-3ED0-031F-78ED-6B480DA04D0B}"/>
              </a:ext>
            </a:extLst>
          </p:cNvPr>
          <p:cNvSpPr/>
          <p:nvPr/>
        </p:nvSpPr>
        <p:spPr>
          <a:xfrm rot="19120164">
            <a:off x="2067018" y="1962700"/>
            <a:ext cx="1543686" cy="700783"/>
          </a:xfrm>
          <a:prstGeom prst="rect">
            <a:avLst/>
          </a:prstGeom>
          <a:solidFill>
            <a:schemeClr val="accent2"/>
          </a:solidFill>
          <a:ln>
            <a:noFill/>
          </a:ln>
          <a:effectLst>
            <a:outerShdw blurRad="50800" dist="38100" dir="53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77" name="矩形 76">
            <a:extLst>
              <a:ext uri="{FF2B5EF4-FFF2-40B4-BE49-F238E27FC236}">
                <a16:creationId xmlns:a16="http://schemas.microsoft.com/office/drawing/2014/main" id="{F00BD637-254A-9B8E-9E57-7B40BE3AD7D4}"/>
              </a:ext>
            </a:extLst>
          </p:cNvPr>
          <p:cNvSpPr/>
          <p:nvPr/>
        </p:nvSpPr>
        <p:spPr>
          <a:xfrm rot="19120164">
            <a:off x="271559" y="4149612"/>
            <a:ext cx="1543686" cy="700783"/>
          </a:xfrm>
          <a:prstGeom prst="rect">
            <a:avLst/>
          </a:prstGeom>
          <a:solidFill>
            <a:schemeClr val="accent2"/>
          </a:solidFill>
          <a:ln>
            <a:noFill/>
          </a:ln>
          <a:effectLst>
            <a:outerShdw blurRad="50800" dist="38100" dir="53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78" name="矩形 77">
            <a:extLst>
              <a:ext uri="{FF2B5EF4-FFF2-40B4-BE49-F238E27FC236}">
                <a16:creationId xmlns:a16="http://schemas.microsoft.com/office/drawing/2014/main" id="{3930BD93-E618-09F5-C686-77DC259686CF}"/>
              </a:ext>
            </a:extLst>
          </p:cNvPr>
          <p:cNvSpPr/>
          <p:nvPr/>
        </p:nvSpPr>
        <p:spPr>
          <a:xfrm rot="19120164">
            <a:off x="8208188" y="4228126"/>
            <a:ext cx="1543686" cy="700783"/>
          </a:xfrm>
          <a:prstGeom prst="rect">
            <a:avLst/>
          </a:prstGeom>
          <a:solidFill>
            <a:schemeClr val="accent2"/>
          </a:solidFill>
          <a:ln>
            <a:noFill/>
          </a:ln>
          <a:effectLst>
            <a:outerShdw blurRad="50800" dist="38100" dir="53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79" name="矩形 78">
            <a:extLst>
              <a:ext uri="{FF2B5EF4-FFF2-40B4-BE49-F238E27FC236}">
                <a16:creationId xmlns:a16="http://schemas.microsoft.com/office/drawing/2014/main" id="{3FDC7C49-A3F6-B3A5-FA8C-13C71B8B94D1}"/>
              </a:ext>
            </a:extLst>
          </p:cNvPr>
          <p:cNvSpPr/>
          <p:nvPr/>
        </p:nvSpPr>
        <p:spPr>
          <a:xfrm rot="19120164">
            <a:off x="6067119" y="2074237"/>
            <a:ext cx="1543686" cy="700783"/>
          </a:xfrm>
          <a:prstGeom prst="rect">
            <a:avLst/>
          </a:prstGeom>
          <a:solidFill>
            <a:schemeClr val="accent2"/>
          </a:solidFill>
          <a:ln>
            <a:noFill/>
          </a:ln>
          <a:effectLst>
            <a:outerShdw blurRad="50800" dist="38100" dir="53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80" name="矩形 79">
            <a:extLst>
              <a:ext uri="{FF2B5EF4-FFF2-40B4-BE49-F238E27FC236}">
                <a16:creationId xmlns:a16="http://schemas.microsoft.com/office/drawing/2014/main" id="{40725EE7-D0A4-EA5B-1D37-59568FE0FC0D}"/>
              </a:ext>
            </a:extLst>
          </p:cNvPr>
          <p:cNvSpPr/>
          <p:nvPr/>
        </p:nvSpPr>
        <p:spPr>
          <a:xfrm rot="19120164">
            <a:off x="4239873" y="4149612"/>
            <a:ext cx="1543686" cy="700783"/>
          </a:xfrm>
          <a:prstGeom prst="rect">
            <a:avLst/>
          </a:prstGeom>
          <a:solidFill>
            <a:schemeClr val="accent2"/>
          </a:solidFill>
          <a:ln>
            <a:noFill/>
          </a:ln>
          <a:effectLst>
            <a:outerShdw blurRad="50800" dist="38100" dir="53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accent2"/>
              </a:solidFill>
              <a:latin typeface="PangMenZhengDao" panose="02010600030101010101" pitchFamily="2" charset="-122"/>
              <a:ea typeface="PangMenZhengDao" panose="02010600030101010101" pitchFamily="2" charset="-122"/>
            </a:endParaRPr>
          </a:p>
        </p:txBody>
      </p:sp>
      <p:sp>
        <p:nvSpPr>
          <p:cNvPr id="85" name="矩形 84">
            <a:extLst>
              <a:ext uri="{FF2B5EF4-FFF2-40B4-BE49-F238E27FC236}">
                <a16:creationId xmlns:a16="http://schemas.microsoft.com/office/drawing/2014/main" id="{8C0FD216-7CB2-CC3E-6820-6EEB19B79650}"/>
              </a:ext>
            </a:extLst>
          </p:cNvPr>
          <p:cNvSpPr/>
          <p:nvPr/>
        </p:nvSpPr>
        <p:spPr>
          <a:xfrm rot="19137488">
            <a:off x="433249" y="4242878"/>
            <a:ext cx="1196789" cy="489512"/>
          </a:xfrm>
          <a:prstGeom prst="rect">
            <a:avLst/>
          </a:prstGeom>
          <a:solidFill>
            <a:schemeClr val="bg1"/>
          </a:solidFill>
          <a:ln>
            <a:noFill/>
          </a:ln>
          <a:effectLst>
            <a:outerShdw blurRad="50800" dist="42959" dir="546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solidFill>
                  <a:schemeClr val="accent4"/>
                </a:solidFill>
                <a:latin typeface="PangMenZhengDao" panose="02010600030101010101" pitchFamily="2" charset="-122"/>
                <a:ea typeface="PangMenZhengDao" panose="02010600030101010101" pitchFamily="2" charset="-122"/>
              </a:rPr>
              <a:t>01</a:t>
            </a:r>
            <a:endParaRPr kumimoji="1" lang="zh-CN" altLang="en-US" sz="3600" dirty="0">
              <a:solidFill>
                <a:schemeClr val="accent4"/>
              </a:solidFill>
              <a:latin typeface="PangMenZhengDao" panose="02010600030101010101" pitchFamily="2" charset="-122"/>
              <a:ea typeface="PangMenZhengDao" panose="02010600030101010101" pitchFamily="2" charset="-122"/>
            </a:endParaRPr>
          </a:p>
        </p:txBody>
      </p:sp>
      <p:sp>
        <p:nvSpPr>
          <p:cNvPr id="86" name="矩形 85">
            <a:extLst>
              <a:ext uri="{FF2B5EF4-FFF2-40B4-BE49-F238E27FC236}">
                <a16:creationId xmlns:a16="http://schemas.microsoft.com/office/drawing/2014/main" id="{54FA5E56-ECE5-E971-C836-7D64A898B0A2}"/>
              </a:ext>
            </a:extLst>
          </p:cNvPr>
          <p:cNvSpPr/>
          <p:nvPr/>
        </p:nvSpPr>
        <p:spPr>
          <a:xfrm rot="19137488">
            <a:off x="2240466" y="2050253"/>
            <a:ext cx="1196789" cy="489512"/>
          </a:xfrm>
          <a:prstGeom prst="rect">
            <a:avLst/>
          </a:prstGeom>
          <a:solidFill>
            <a:schemeClr val="bg1"/>
          </a:solidFill>
          <a:ln>
            <a:noFill/>
          </a:ln>
          <a:effectLst>
            <a:outerShdw blurRad="50800" dist="42959" dir="546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solidFill>
                  <a:schemeClr val="accent4"/>
                </a:solidFill>
                <a:latin typeface="PangMenZhengDao" panose="02010600030101010101" pitchFamily="2" charset="-122"/>
                <a:ea typeface="PangMenZhengDao" panose="02010600030101010101" pitchFamily="2" charset="-122"/>
              </a:rPr>
              <a:t>02</a:t>
            </a:r>
            <a:endParaRPr kumimoji="1" lang="zh-CN" altLang="en-US" sz="3600" dirty="0">
              <a:solidFill>
                <a:schemeClr val="accent4"/>
              </a:solidFill>
              <a:latin typeface="PangMenZhengDao" panose="02010600030101010101" pitchFamily="2" charset="-122"/>
              <a:ea typeface="PangMenZhengDao" panose="02010600030101010101" pitchFamily="2" charset="-122"/>
            </a:endParaRPr>
          </a:p>
        </p:txBody>
      </p:sp>
      <p:sp>
        <p:nvSpPr>
          <p:cNvPr id="87" name="矩形 86">
            <a:extLst>
              <a:ext uri="{FF2B5EF4-FFF2-40B4-BE49-F238E27FC236}">
                <a16:creationId xmlns:a16="http://schemas.microsoft.com/office/drawing/2014/main" id="{D565396A-CF4F-45AE-216A-A4ED494AFE64}"/>
              </a:ext>
            </a:extLst>
          </p:cNvPr>
          <p:cNvSpPr/>
          <p:nvPr/>
        </p:nvSpPr>
        <p:spPr>
          <a:xfrm rot="19137488">
            <a:off x="4425179" y="4249627"/>
            <a:ext cx="1196789" cy="489512"/>
          </a:xfrm>
          <a:prstGeom prst="rect">
            <a:avLst/>
          </a:prstGeom>
          <a:solidFill>
            <a:schemeClr val="bg1"/>
          </a:solidFill>
          <a:ln>
            <a:noFill/>
          </a:ln>
          <a:effectLst>
            <a:outerShdw blurRad="50800" dist="42959" dir="546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solidFill>
                  <a:schemeClr val="accent4"/>
                </a:solidFill>
                <a:latin typeface="PangMenZhengDao" panose="02010600030101010101" pitchFamily="2" charset="-122"/>
                <a:ea typeface="PangMenZhengDao" panose="02010600030101010101" pitchFamily="2" charset="-122"/>
              </a:rPr>
              <a:t>03</a:t>
            </a:r>
            <a:endParaRPr kumimoji="1" lang="zh-CN" altLang="en-US" sz="3600" dirty="0">
              <a:solidFill>
                <a:schemeClr val="accent4"/>
              </a:solidFill>
              <a:latin typeface="PangMenZhengDao" panose="02010600030101010101" pitchFamily="2" charset="-122"/>
              <a:ea typeface="PangMenZhengDao" panose="02010600030101010101" pitchFamily="2" charset="-122"/>
            </a:endParaRPr>
          </a:p>
        </p:txBody>
      </p:sp>
      <p:sp>
        <p:nvSpPr>
          <p:cNvPr id="88" name="矩形 87">
            <a:extLst>
              <a:ext uri="{FF2B5EF4-FFF2-40B4-BE49-F238E27FC236}">
                <a16:creationId xmlns:a16="http://schemas.microsoft.com/office/drawing/2014/main" id="{3E58233C-6328-3A05-8F28-066BEEE59917}"/>
              </a:ext>
            </a:extLst>
          </p:cNvPr>
          <p:cNvSpPr/>
          <p:nvPr/>
        </p:nvSpPr>
        <p:spPr>
          <a:xfrm rot="19137488">
            <a:off x="6250094" y="2161608"/>
            <a:ext cx="1196789" cy="489512"/>
          </a:xfrm>
          <a:prstGeom prst="rect">
            <a:avLst/>
          </a:prstGeom>
          <a:solidFill>
            <a:schemeClr val="bg1"/>
          </a:solidFill>
          <a:ln>
            <a:noFill/>
          </a:ln>
          <a:effectLst>
            <a:outerShdw blurRad="50800" dist="42959" dir="546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solidFill>
                  <a:schemeClr val="accent4"/>
                </a:solidFill>
                <a:latin typeface="PangMenZhengDao" panose="02010600030101010101" pitchFamily="2" charset="-122"/>
                <a:ea typeface="PangMenZhengDao" panose="02010600030101010101" pitchFamily="2" charset="-122"/>
              </a:rPr>
              <a:t>04</a:t>
            </a:r>
            <a:endParaRPr kumimoji="1" lang="zh-CN" altLang="en-US" sz="3600" dirty="0">
              <a:solidFill>
                <a:schemeClr val="accent4"/>
              </a:solidFill>
              <a:latin typeface="PangMenZhengDao" panose="02010600030101010101" pitchFamily="2" charset="-122"/>
              <a:ea typeface="PangMenZhengDao" panose="02010600030101010101" pitchFamily="2" charset="-122"/>
            </a:endParaRPr>
          </a:p>
        </p:txBody>
      </p:sp>
      <p:sp>
        <p:nvSpPr>
          <p:cNvPr id="89" name="矩形 88">
            <a:extLst>
              <a:ext uri="{FF2B5EF4-FFF2-40B4-BE49-F238E27FC236}">
                <a16:creationId xmlns:a16="http://schemas.microsoft.com/office/drawing/2014/main" id="{4456B476-19D7-22E5-EABC-D525867DD3BA}"/>
              </a:ext>
            </a:extLst>
          </p:cNvPr>
          <p:cNvSpPr/>
          <p:nvPr/>
        </p:nvSpPr>
        <p:spPr>
          <a:xfrm rot="19137488">
            <a:off x="8381634" y="4330825"/>
            <a:ext cx="1196789" cy="489512"/>
          </a:xfrm>
          <a:prstGeom prst="rect">
            <a:avLst/>
          </a:prstGeom>
          <a:solidFill>
            <a:schemeClr val="bg1"/>
          </a:solidFill>
          <a:ln>
            <a:noFill/>
          </a:ln>
          <a:effectLst>
            <a:outerShdw blurRad="50800" dist="42959" dir="546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solidFill>
                  <a:schemeClr val="accent4"/>
                </a:solidFill>
                <a:latin typeface="PangMenZhengDao" panose="02010600030101010101" pitchFamily="2" charset="-122"/>
                <a:ea typeface="PangMenZhengDao" panose="02010600030101010101" pitchFamily="2" charset="-122"/>
              </a:rPr>
              <a:t>05</a:t>
            </a:r>
            <a:endParaRPr kumimoji="1" lang="zh-CN" altLang="en-US" sz="3600" dirty="0">
              <a:solidFill>
                <a:schemeClr val="accent4"/>
              </a:solidFill>
              <a:latin typeface="PangMenZhengDao" panose="02010600030101010101" pitchFamily="2" charset="-122"/>
              <a:ea typeface="PangMenZhengDao" panose="02010600030101010101" pitchFamily="2" charset="-122"/>
            </a:endParaRPr>
          </a:p>
        </p:txBody>
      </p:sp>
      <p:grpSp>
        <p:nvGrpSpPr>
          <p:cNvPr id="95" name="组合 94">
            <a:extLst>
              <a:ext uri="{FF2B5EF4-FFF2-40B4-BE49-F238E27FC236}">
                <a16:creationId xmlns:a16="http://schemas.microsoft.com/office/drawing/2014/main" id="{B75A158F-46CE-CF78-762B-69B8019E3F23}"/>
              </a:ext>
            </a:extLst>
          </p:cNvPr>
          <p:cNvGrpSpPr/>
          <p:nvPr/>
        </p:nvGrpSpPr>
        <p:grpSpPr>
          <a:xfrm>
            <a:off x="3686355" y="1201697"/>
            <a:ext cx="2205987" cy="2033992"/>
            <a:chOff x="3686355" y="912521"/>
            <a:chExt cx="2205987" cy="2033992"/>
          </a:xfrm>
        </p:grpSpPr>
        <p:sp>
          <p:nvSpPr>
            <p:cNvPr id="92" name="文本框 91">
              <a:extLst>
                <a:ext uri="{FF2B5EF4-FFF2-40B4-BE49-F238E27FC236}">
                  <a16:creationId xmlns:a16="http://schemas.microsoft.com/office/drawing/2014/main" id="{D028796D-AB6C-A67D-492B-FB12B99FDE4C}"/>
                </a:ext>
              </a:extLst>
            </p:cNvPr>
            <p:cNvSpPr txBox="1"/>
            <p:nvPr/>
          </p:nvSpPr>
          <p:spPr>
            <a:xfrm>
              <a:off x="3686356" y="1251075"/>
              <a:ext cx="1985763" cy="400110"/>
            </a:xfrm>
            <a:prstGeom prst="rect">
              <a:avLst/>
            </a:prstGeom>
            <a:noFill/>
          </p:spPr>
          <p:txBody>
            <a:bodyPr wrap="square" rtlCol="0">
              <a:spAutoFit/>
            </a:bodyPr>
            <a:lstStyle/>
            <a:p>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单击输入文字</a:t>
              </a:r>
            </a:p>
          </p:txBody>
        </p:sp>
        <p:sp>
          <p:nvSpPr>
            <p:cNvPr id="93" name="文本框 92">
              <a:extLst>
                <a:ext uri="{FF2B5EF4-FFF2-40B4-BE49-F238E27FC236}">
                  <a16:creationId xmlns:a16="http://schemas.microsoft.com/office/drawing/2014/main" id="{E618DEA6-15EB-C9C7-28C2-4599318303E9}"/>
                </a:ext>
              </a:extLst>
            </p:cNvPr>
            <p:cNvSpPr txBox="1"/>
            <p:nvPr/>
          </p:nvSpPr>
          <p:spPr>
            <a:xfrm>
              <a:off x="3686356" y="912521"/>
              <a:ext cx="2150011"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CLICK TO ENTER</a:t>
              </a:r>
              <a:endParaRPr kumimoji="1" lang="zh-CN" altLang="en-US" sz="1600" dirty="0">
                <a:latin typeface="Microsoft YaHei" panose="020B0503020204020204" pitchFamily="34" charset="-122"/>
                <a:ea typeface="Microsoft YaHei" panose="020B0503020204020204" pitchFamily="34" charset="-122"/>
              </a:endParaRPr>
            </a:p>
          </p:txBody>
        </p:sp>
        <p:sp>
          <p:nvSpPr>
            <p:cNvPr id="94" name="文本框 93">
              <a:extLst>
                <a:ext uri="{FF2B5EF4-FFF2-40B4-BE49-F238E27FC236}">
                  <a16:creationId xmlns:a16="http://schemas.microsoft.com/office/drawing/2014/main" id="{17D23254-79BA-6AEE-942C-44FFC8535F13}"/>
                </a:ext>
              </a:extLst>
            </p:cNvPr>
            <p:cNvSpPr txBox="1"/>
            <p:nvPr/>
          </p:nvSpPr>
          <p:spPr>
            <a:xfrm>
              <a:off x="3686355" y="1623074"/>
              <a:ext cx="2205987" cy="1323439"/>
            </a:xfrm>
            <a:prstGeom prst="rect">
              <a:avLst/>
            </a:prstGeom>
            <a:noFill/>
          </p:spPr>
          <p:txBody>
            <a:bodyPr wrap="square" rtlCol="0">
              <a:spAutoFit/>
            </a:bodyPr>
            <a:lstStyle/>
            <a:p>
              <a:pPr algn="just"/>
              <a:r>
                <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grpSp>
        <p:nvGrpSpPr>
          <p:cNvPr id="96" name="组合 95">
            <a:extLst>
              <a:ext uri="{FF2B5EF4-FFF2-40B4-BE49-F238E27FC236}">
                <a16:creationId xmlns:a16="http://schemas.microsoft.com/office/drawing/2014/main" id="{178AC2A0-A6A7-10D7-3C1D-53D4A6D952BE}"/>
              </a:ext>
            </a:extLst>
          </p:cNvPr>
          <p:cNvGrpSpPr/>
          <p:nvPr/>
        </p:nvGrpSpPr>
        <p:grpSpPr>
          <a:xfrm>
            <a:off x="1909726" y="3878759"/>
            <a:ext cx="2205987" cy="2033992"/>
            <a:chOff x="3686355" y="912521"/>
            <a:chExt cx="2205987" cy="2033992"/>
          </a:xfrm>
        </p:grpSpPr>
        <p:sp>
          <p:nvSpPr>
            <p:cNvPr id="97" name="文本框 96">
              <a:extLst>
                <a:ext uri="{FF2B5EF4-FFF2-40B4-BE49-F238E27FC236}">
                  <a16:creationId xmlns:a16="http://schemas.microsoft.com/office/drawing/2014/main" id="{7F91E9EB-6E00-F675-F39F-EA8D5901AD7B}"/>
                </a:ext>
              </a:extLst>
            </p:cNvPr>
            <p:cNvSpPr txBox="1"/>
            <p:nvPr/>
          </p:nvSpPr>
          <p:spPr>
            <a:xfrm>
              <a:off x="3686356" y="1251075"/>
              <a:ext cx="1985763" cy="400110"/>
            </a:xfrm>
            <a:prstGeom prst="rect">
              <a:avLst/>
            </a:prstGeom>
            <a:noFill/>
          </p:spPr>
          <p:txBody>
            <a:bodyPr wrap="square" rtlCol="0">
              <a:spAutoFit/>
            </a:bodyPr>
            <a:lstStyle/>
            <a:p>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单击输入文字</a:t>
              </a:r>
            </a:p>
          </p:txBody>
        </p:sp>
        <p:sp>
          <p:nvSpPr>
            <p:cNvPr id="98" name="文本框 97">
              <a:extLst>
                <a:ext uri="{FF2B5EF4-FFF2-40B4-BE49-F238E27FC236}">
                  <a16:creationId xmlns:a16="http://schemas.microsoft.com/office/drawing/2014/main" id="{CBB009A6-B978-28E5-FF33-9DD394448014}"/>
                </a:ext>
              </a:extLst>
            </p:cNvPr>
            <p:cNvSpPr txBox="1"/>
            <p:nvPr/>
          </p:nvSpPr>
          <p:spPr>
            <a:xfrm>
              <a:off x="3686356" y="912521"/>
              <a:ext cx="2150011"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CLICK TO ENTER</a:t>
              </a:r>
              <a:endParaRPr kumimoji="1" lang="zh-CN" altLang="en-US" sz="1600" dirty="0">
                <a:latin typeface="Microsoft YaHei" panose="020B0503020204020204" pitchFamily="34" charset="-122"/>
                <a:ea typeface="Microsoft YaHei" panose="020B0503020204020204" pitchFamily="34" charset="-122"/>
              </a:endParaRPr>
            </a:p>
          </p:txBody>
        </p:sp>
        <p:sp>
          <p:nvSpPr>
            <p:cNvPr id="99" name="文本框 98">
              <a:extLst>
                <a:ext uri="{FF2B5EF4-FFF2-40B4-BE49-F238E27FC236}">
                  <a16:creationId xmlns:a16="http://schemas.microsoft.com/office/drawing/2014/main" id="{23417DF8-BC87-5B26-8719-46EDA95B3711}"/>
                </a:ext>
              </a:extLst>
            </p:cNvPr>
            <p:cNvSpPr txBox="1"/>
            <p:nvPr/>
          </p:nvSpPr>
          <p:spPr>
            <a:xfrm>
              <a:off x="3686355" y="1623074"/>
              <a:ext cx="2205987" cy="1323439"/>
            </a:xfrm>
            <a:prstGeom prst="rect">
              <a:avLst/>
            </a:prstGeom>
            <a:noFill/>
          </p:spPr>
          <p:txBody>
            <a:bodyPr wrap="square" rtlCol="0">
              <a:spAutoFit/>
            </a:bodyPr>
            <a:lstStyle/>
            <a:p>
              <a:pPr algn="just"/>
              <a:r>
                <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grpSp>
        <p:nvGrpSpPr>
          <p:cNvPr id="100" name="组合 99">
            <a:extLst>
              <a:ext uri="{FF2B5EF4-FFF2-40B4-BE49-F238E27FC236}">
                <a16:creationId xmlns:a16="http://schemas.microsoft.com/office/drawing/2014/main" id="{28A68C5F-E98A-2612-FEAB-368F5FC8C53C}"/>
              </a:ext>
            </a:extLst>
          </p:cNvPr>
          <p:cNvGrpSpPr/>
          <p:nvPr/>
        </p:nvGrpSpPr>
        <p:grpSpPr>
          <a:xfrm>
            <a:off x="7640837" y="1711136"/>
            <a:ext cx="3527519" cy="1541550"/>
            <a:chOff x="3678715" y="795697"/>
            <a:chExt cx="3527519" cy="1541550"/>
          </a:xfrm>
        </p:grpSpPr>
        <p:sp>
          <p:nvSpPr>
            <p:cNvPr id="101" name="文本框 100">
              <a:extLst>
                <a:ext uri="{FF2B5EF4-FFF2-40B4-BE49-F238E27FC236}">
                  <a16:creationId xmlns:a16="http://schemas.microsoft.com/office/drawing/2014/main" id="{815834C5-234F-8C3B-C887-04BFE41181C7}"/>
                </a:ext>
              </a:extLst>
            </p:cNvPr>
            <p:cNvSpPr txBox="1"/>
            <p:nvPr/>
          </p:nvSpPr>
          <p:spPr>
            <a:xfrm>
              <a:off x="3678717" y="1134251"/>
              <a:ext cx="1985763" cy="400110"/>
            </a:xfrm>
            <a:prstGeom prst="rect">
              <a:avLst/>
            </a:prstGeom>
            <a:noFill/>
          </p:spPr>
          <p:txBody>
            <a:bodyPr wrap="square" rtlCol="0">
              <a:spAutoFit/>
            </a:bodyPr>
            <a:lstStyle/>
            <a:p>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单击输入文字</a:t>
              </a:r>
            </a:p>
          </p:txBody>
        </p:sp>
        <p:sp>
          <p:nvSpPr>
            <p:cNvPr id="102" name="文本框 101">
              <a:extLst>
                <a:ext uri="{FF2B5EF4-FFF2-40B4-BE49-F238E27FC236}">
                  <a16:creationId xmlns:a16="http://schemas.microsoft.com/office/drawing/2014/main" id="{63CA83DA-C33D-FFE6-2B23-1802FCBEE755}"/>
                </a:ext>
              </a:extLst>
            </p:cNvPr>
            <p:cNvSpPr txBox="1"/>
            <p:nvPr/>
          </p:nvSpPr>
          <p:spPr>
            <a:xfrm>
              <a:off x="3678717" y="795697"/>
              <a:ext cx="2150011"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CLICK TO ENTER</a:t>
              </a:r>
              <a:endParaRPr kumimoji="1" lang="zh-CN" altLang="en-US" sz="1600" dirty="0">
                <a:latin typeface="Microsoft YaHei" panose="020B0503020204020204" pitchFamily="34" charset="-122"/>
                <a:ea typeface="Microsoft YaHei" panose="020B0503020204020204" pitchFamily="34" charset="-122"/>
              </a:endParaRPr>
            </a:p>
          </p:txBody>
        </p:sp>
        <p:sp>
          <p:nvSpPr>
            <p:cNvPr id="103" name="文本框 102">
              <a:extLst>
                <a:ext uri="{FF2B5EF4-FFF2-40B4-BE49-F238E27FC236}">
                  <a16:creationId xmlns:a16="http://schemas.microsoft.com/office/drawing/2014/main" id="{D67A1EA4-BB86-F372-02E3-E23F39F7135D}"/>
                </a:ext>
              </a:extLst>
            </p:cNvPr>
            <p:cNvSpPr txBox="1"/>
            <p:nvPr/>
          </p:nvSpPr>
          <p:spPr>
            <a:xfrm>
              <a:off x="3678715" y="1506250"/>
              <a:ext cx="3527519" cy="830997"/>
            </a:xfrm>
            <a:prstGeom prst="rect">
              <a:avLst/>
            </a:prstGeom>
            <a:noFill/>
          </p:spPr>
          <p:txBody>
            <a:bodyPr wrap="square" rtlCol="0">
              <a:spAutoFit/>
            </a:bodyPr>
            <a:lstStyle/>
            <a:p>
              <a:pPr algn="just"/>
              <a:r>
                <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单击输入文字单击单击输入文字单击输入文字单击输入文字单机输入文字单机输入文字</a:t>
              </a:r>
            </a:p>
          </p:txBody>
        </p:sp>
      </p:grpSp>
      <p:grpSp>
        <p:nvGrpSpPr>
          <p:cNvPr id="104" name="组合 103">
            <a:extLst>
              <a:ext uri="{FF2B5EF4-FFF2-40B4-BE49-F238E27FC236}">
                <a16:creationId xmlns:a16="http://schemas.microsoft.com/office/drawing/2014/main" id="{AD6620FC-AAED-00CF-DCE7-58F171B45E2C}"/>
              </a:ext>
            </a:extLst>
          </p:cNvPr>
          <p:cNvGrpSpPr/>
          <p:nvPr/>
        </p:nvGrpSpPr>
        <p:grpSpPr>
          <a:xfrm>
            <a:off x="5854343" y="3878759"/>
            <a:ext cx="2205987" cy="2033992"/>
            <a:chOff x="3686355" y="912521"/>
            <a:chExt cx="2205987" cy="2033992"/>
          </a:xfrm>
        </p:grpSpPr>
        <p:sp>
          <p:nvSpPr>
            <p:cNvPr id="105" name="文本框 104">
              <a:extLst>
                <a:ext uri="{FF2B5EF4-FFF2-40B4-BE49-F238E27FC236}">
                  <a16:creationId xmlns:a16="http://schemas.microsoft.com/office/drawing/2014/main" id="{A39A0E7E-8EF4-0452-9D20-7943D3691786}"/>
                </a:ext>
              </a:extLst>
            </p:cNvPr>
            <p:cNvSpPr txBox="1"/>
            <p:nvPr/>
          </p:nvSpPr>
          <p:spPr>
            <a:xfrm>
              <a:off x="3686356" y="1251075"/>
              <a:ext cx="1985763" cy="400110"/>
            </a:xfrm>
            <a:prstGeom prst="rect">
              <a:avLst/>
            </a:prstGeom>
            <a:noFill/>
          </p:spPr>
          <p:txBody>
            <a:bodyPr wrap="square" rtlCol="0">
              <a:spAutoFit/>
            </a:bodyPr>
            <a:lstStyle/>
            <a:p>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单击输入文字</a:t>
              </a:r>
            </a:p>
          </p:txBody>
        </p:sp>
        <p:sp>
          <p:nvSpPr>
            <p:cNvPr id="106" name="文本框 105">
              <a:extLst>
                <a:ext uri="{FF2B5EF4-FFF2-40B4-BE49-F238E27FC236}">
                  <a16:creationId xmlns:a16="http://schemas.microsoft.com/office/drawing/2014/main" id="{B53C3360-F74E-FC81-5250-73367E0E5419}"/>
                </a:ext>
              </a:extLst>
            </p:cNvPr>
            <p:cNvSpPr txBox="1"/>
            <p:nvPr/>
          </p:nvSpPr>
          <p:spPr>
            <a:xfrm>
              <a:off x="3686356" y="912521"/>
              <a:ext cx="2150011"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CLICK TO ENTER</a:t>
              </a:r>
              <a:endParaRPr kumimoji="1" lang="zh-CN" altLang="en-US" sz="1600" dirty="0">
                <a:latin typeface="Microsoft YaHei" panose="020B0503020204020204" pitchFamily="34" charset="-122"/>
                <a:ea typeface="Microsoft YaHei" panose="020B0503020204020204" pitchFamily="34" charset="-122"/>
              </a:endParaRPr>
            </a:p>
          </p:txBody>
        </p:sp>
        <p:sp>
          <p:nvSpPr>
            <p:cNvPr id="107" name="文本框 106">
              <a:extLst>
                <a:ext uri="{FF2B5EF4-FFF2-40B4-BE49-F238E27FC236}">
                  <a16:creationId xmlns:a16="http://schemas.microsoft.com/office/drawing/2014/main" id="{4FE17E4F-4DEF-D2AF-B92B-FFE58C5D1F6A}"/>
                </a:ext>
              </a:extLst>
            </p:cNvPr>
            <p:cNvSpPr txBox="1"/>
            <p:nvPr/>
          </p:nvSpPr>
          <p:spPr>
            <a:xfrm>
              <a:off x="3686355" y="1623074"/>
              <a:ext cx="2205987" cy="1323439"/>
            </a:xfrm>
            <a:prstGeom prst="rect">
              <a:avLst/>
            </a:prstGeom>
            <a:noFill/>
          </p:spPr>
          <p:txBody>
            <a:bodyPr wrap="square" rtlCol="0">
              <a:spAutoFit/>
            </a:bodyPr>
            <a:lstStyle/>
            <a:p>
              <a:pPr algn="just"/>
              <a:r>
                <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grpSp>
        <p:nvGrpSpPr>
          <p:cNvPr id="108" name="组合 107">
            <a:extLst>
              <a:ext uri="{FF2B5EF4-FFF2-40B4-BE49-F238E27FC236}">
                <a16:creationId xmlns:a16="http://schemas.microsoft.com/office/drawing/2014/main" id="{7FE92196-2809-A4F9-2CED-B5BF111EA56B}"/>
              </a:ext>
            </a:extLst>
          </p:cNvPr>
          <p:cNvGrpSpPr/>
          <p:nvPr/>
        </p:nvGrpSpPr>
        <p:grpSpPr>
          <a:xfrm>
            <a:off x="9818309" y="3812986"/>
            <a:ext cx="2150011" cy="2033992"/>
            <a:chOff x="3686356" y="912521"/>
            <a:chExt cx="2150011" cy="2033992"/>
          </a:xfrm>
        </p:grpSpPr>
        <p:sp>
          <p:nvSpPr>
            <p:cNvPr id="109" name="文本框 108">
              <a:extLst>
                <a:ext uri="{FF2B5EF4-FFF2-40B4-BE49-F238E27FC236}">
                  <a16:creationId xmlns:a16="http://schemas.microsoft.com/office/drawing/2014/main" id="{57801800-4FCF-1742-E218-3A5CD9DAFB1D}"/>
                </a:ext>
              </a:extLst>
            </p:cNvPr>
            <p:cNvSpPr txBox="1"/>
            <p:nvPr/>
          </p:nvSpPr>
          <p:spPr>
            <a:xfrm>
              <a:off x="3686356" y="1251075"/>
              <a:ext cx="1985763" cy="400110"/>
            </a:xfrm>
            <a:prstGeom prst="rect">
              <a:avLst/>
            </a:prstGeom>
            <a:noFill/>
          </p:spPr>
          <p:txBody>
            <a:bodyPr wrap="square" rtlCol="0">
              <a:spAutoFit/>
            </a:bodyPr>
            <a:lstStyle/>
            <a:p>
              <a:r>
                <a:rPr kumimoji="1" lang="zh-CN" altLang="en-US" sz="2000" b="1" dirty="0">
                  <a:solidFill>
                    <a:schemeClr val="tx1">
                      <a:lumMod val="75000"/>
                    </a:schemeClr>
                  </a:solidFill>
                  <a:latin typeface="Microsoft YaHei" panose="020B0503020204020204" pitchFamily="34" charset="-122"/>
                  <a:ea typeface="Microsoft YaHei" panose="020B0503020204020204" pitchFamily="34" charset="-122"/>
                </a:rPr>
                <a:t>单击输入文字</a:t>
              </a:r>
            </a:p>
          </p:txBody>
        </p:sp>
        <p:sp>
          <p:nvSpPr>
            <p:cNvPr id="110" name="文本框 109">
              <a:extLst>
                <a:ext uri="{FF2B5EF4-FFF2-40B4-BE49-F238E27FC236}">
                  <a16:creationId xmlns:a16="http://schemas.microsoft.com/office/drawing/2014/main" id="{B6F03975-1263-EA97-26AA-115AA54BD985}"/>
                </a:ext>
              </a:extLst>
            </p:cNvPr>
            <p:cNvSpPr txBox="1"/>
            <p:nvPr/>
          </p:nvSpPr>
          <p:spPr>
            <a:xfrm>
              <a:off x="3686356" y="912521"/>
              <a:ext cx="2150011" cy="338554"/>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CLICK TO ENTER</a:t>
              </a:r>
              <a:endParaRPr kumimoji="1" lang="zh-CN" altLang="en-US" sz="1600" dirty="0">
                <a:latin typeface="Microsoft YaHei" panose="020B0503020204020204" pitchFamily="34" charset="-122"/>
                <a:ea typeface="Microsoft YaHei" panose="020B0503020204020204" pitchFamily="34" charset="-122"/>
              </a:endParaRPr>
            </a:p>
          </p:txBody>
        </p:sp>
        <p:sp>
          <p:nvSpPr>
            <p:cNvPr id="111" name="文本框 110">
              <a:extLst>
                <a:ext uri="{FF2B5EF4-FFF2-40B4-BE49-F238E27FC236}">
                  <a16:creationId xmlns:a16="http://schemas.microsoft.com/office/drawing/2014/main" id="{7032B7EF-89B2-04E3-DC77-80D0DC4E00F0}"/>
                </a:ext>
              </a:extLst>
            </p:cNvPr>
            <p:cNvSpPr txBox="1"/>
            <p:nvPr/>
          </p:nvSpPr>
          <p:spPr>
            <a:xfrm>
              <a:off x="3686356" y="1623074"/>
              <a:ext cx="1954084" cy="1323439"/>
            </a:xfrm>
            <a:prstGeom prst="rect">
              <a:avLst/>
            </a:prstGeom>
            <a:noFill/>
          </p:spPr>
          <p:txBody>
            <a:bodyPr wrap="square" rtlCol="0">
              <a:spAutoFit/>
            </a:bodyPr>
            <a:lstStyle/>
            <a:p>
              <a:pPr algn="just"/>
              <a:r>
                <a:rPr kumimoji="1" lang="zh-CN" altLang="en-US" sz="1600" dirty="0">
                  <a:solidFill>
                    <a:schemeClr val="accent2">
                      <a:lumMod val="75000"/>
                    </a:schemeClr>
                  </a:solidFill>
                  <a:latin typeface="Microsoft YaHei" panose="020B0503020204020204" pitchFamily="34" charset="-122"/>
                  <a:ea typeface="Microsoft YaHei" panose="020B0503020204020204" pitchFamily="34" charset="-122"/>
                </a:rPr>
                <a:t>单击输入文字单击单击输入文字单击输入文字单击输入文字单击输入文字单击输入文字</a:t>
              </a:r>
            </a:p>
          </p:txBody>
        </p:sp>
      </p:grpSp>
    </p:spTree>
    <p:extLst>
      <p:ext uri="{BB962C8B-B14F-4D97-AF65-F5344CB8AC3E}">
        <p14:creationId xmlns:p14="http://schemas.microsoft.com/office/powerpoint/2010/main" val="107735421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barn(inVertical)">
                                      <p:cBhvr>
                                        <p:cTn id="10" dur="500"/>
                                        <p:tgtEl>
                                          <p:spTgt spid="85"/>
                                        </p:tgtEl>
                                      </p:cBhvr>
                                    </p:animEffect>
                                  </p:childTnLst>
                                </p:cTn>
                              </p:par>
                              <p:par>
                                <p:cTn id="11" presetID="16" presetClass="entr" presetSubtype="21"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barn(inVertical)">
                                      <p:cBhvr>
                                        <p:cTn id="13" dur="500"/>
                                        <p:tgtEl>
                                          <p:spTgt spid="9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barn(inVertical)">
                                      <p:cBhvr>
                                        <p:cTn id="18" dur="500"/>
                                        <p:tgtEl>
                                          <p:spTgt spid="8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barn(inVertical)">
                                      <p:cBhvr>
                                        <p:cTn id="21" dur="500"/>
                                        <p:tgtEl>
                                          <p:spTgt spid="76"/>
                                        </p:tgtEl>
                                      </p:cBhvr>
                                    </p:animEffect>
                                  </p:childTnLst>
                                </p:cTn>
                              </p:par>
                              <p:par>
                                <p:cTn id="22" presetID="16" presetClass="entr" presetSubtype="21" fill="hold"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barn(inVertical)">
                                      <p:cBhvr>
                                        <p:cTn id="24" dur="500"/>
                                        <p:tgtEl>
                                          <p:spTgt spid="9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barn(inVertical)">
                                      <p:cBhvr>
                                        <p:cTn id="29" dur="500"/>
                                        <p:tgtEl>
                                          <p:spTgt spid="87"/>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barn(inVertical)">
                                      <p:cBhvr>
                                        <p:cTn id="32" dur="500"/>
                                        <p:tgtEl>
                                          <p:spTgt spid="80"/>
                                        </p:tgtEl>
                                      </p:cBhvr>
                                    </p:animEffect>
                                  </p:childTnLst>
                                </p:cTn>
                              </p:par>
                              <p:par>
                                <p:cTn id="33" presetID="16" presetClass="entr" presetSubtype="21"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barn(inVertical)">
                                      <p:cBhvr>
                                        <p:cTn id="35" dur="500"/>
                                        <p:tgtEl>
                                          <p:spTgt spid="10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barn(inVertical)">
                                      <p:cBhvr>
                                        <p:cTn id="40" dur="500"/>
                                        <p:tgtEl>
                                          <p:spTgt spid="88"/>
                                        </p:tgtEl>
                                      </p:cBhvr>
                                    </p:animEffect>
                                  </p:childTnLst>
                                </p:cTn>
                              </p:par>
                              <p:par>
                                <p:cTn id="41" presetID="16" presetClass="entr" presetSubtype="21" fill="hold" nodeType="with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barn(inVertical)">
                                      <p:cBhvr>
                                        <p:cTn id="43" dur="500"/>
                                        <p:tgtEl>
                                          <p:spTgt spid="10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barn(inVertical)">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barn(inVertical)">
                                      <p:cBhvr>
                                        <p:cTn id="51" dur="500"/>
                                        <p:tgtEl>
                                          <p:spTgt spid="8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barn(inVertical)">
                                      <p:cBhvr>
                                        <p:cTn id="54" dur="500"/>
                                        <p:tgtEl>
                                          <p:spTgt spid="78"/>
                                        </p:tgtEl>
                                      </p:cBhvr>
                                    </p:animEffect>
                                  </p:childTnLst>
                                </p:cTn>
                              </p:par>
                              <p:par>
                                <p:cTn id="55" presetID="16" presetClass="entr" presetSubtype="21" fill="hold" nodeType="with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barn(inVertical)">
                                      <p:cBhvr>
                                        <p:cTn id="5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P spid="85" grpId="0" animBg="1"/>
      <p:bldP spid="86" grpId="0" animBg="1"/>
      <p:bldP spid="87" grpId="0" animBg="1"/>
      <p:bldP spid="88" grpId="0" animBg="1"/>
      <p:bldP spid="89" grpId="0" animBg="1"/>
    </p:bldLst>
  </p:timing>
</p:sld>
</file>

<file path=ppt/theme/theme1.xml><?xml version="1.0" encoding="utf-8"?>
<a:theme xmlns:a="http://schemas.openxmlformats.org/drawingml/2006/main" name="毕业答辩-唐">
  <a:themeElements>
    <a:clrScheme name="厦大">
      <a:dk1>
        <a:srgbClr val="527C95"/>
      </a:dk1>
      <a:lt1>
        <a:srgbClr val="E3DDD4"/>
      </a:lt1>
      <a:dk2>
        <a:srgbClr val="417C8C"/>
      </a:dk2>
      <a:lt2>
        <a:srgbClr val="D4CBCB"/>
      </a:lt2>
      <a:accent1>
        <a:srgbClr val="89B070"/>
      </a:accent1>
      <a:accent2>
        <a:srgbClr val="48A2AB"/>
      </a:accent2>
      <a:accent3>
        <a:srgbClr val="978AA8"/>
      </a:accent3>
      <a:accent4>
        <a:srgbClr val="E48A6E"/>
      </a:accent4>
      <a:accent5>
        <a:srgbClr val="AB4E3B"/>
      </a:accent5>
      <a:accent6>
        <a:srgbClr val="E7D499"/>
      </a:accent6>
      <a:hlink>
        <a:srgbClr val="636C89"/>
      </a:hlink>
      <a:folHlink>
        <a:srgbClr val="A57F9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1170</TotalTime>
  <Words>2095</Words>
  <Application>Microsoft Office PowerPoint</Application>
  <PresentationFormat>宽屏</PresentationFormat>
  <Paragraphs>203</Paragraphs>
  <Slides>22</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Wingdings</vt:lpstr>
      <vt:lpstr>Century Gothic</vt:lpstr>
      <vt:lpstr>等线</vt:lpstr>
      <vt:lpstr>PangMenZhengDao</vt:lpstr>
      <vt:lpstr>Arial</vt:lpstr>
      <vt:lpstr>Microsoft YaHei</vt:lpstr>
      <vt:lpstr>毕业答辩-唐</vt:lpstr>
      <vt:lpstr>厦门大学毕业PPT答辩模板</vt:lpstr>
      <vt:lpstr>目录</vt:lpstr>
      <vt:lpstr>绪论</vt:lpstr>
      <vt:lpstr>厦门大学简介</vt:lpstr>
      <vt:lpstr>厦门大学学位介绍</vt:lpstr>
      <vt:lpstr>厦门大学学位介绍</vt:lpstr>
      <vt:lpstr>PowerPoint 演示文稿</vt:lpstr>
      <vt:lpstr>研究方法与思路</vt:lpstr>
      <vt:lpstr>PowerPoint 演示文稿</vt:lpstr>
      <vt:lpstr>PowerPoint 演示文稿</vt:lpstr>
      <vt:lpstr>PowerPoint 演示文稿</vt:lpstr>
      <vt:lpstr>关键技术与实践难点</vt:lpstr>
      <vt:lpstr>PowerPoint 演示文稿</vt:lpstr>
      <vt:lpstr>PowerPoint 演示文稿</vt:lpstr>
      <vt:lpstr>研究成果与应用</vt:lpstr>
      <vt:lpstr>PowerPoint 演示文稿</vt:lpstr>
      <vt:lpstr>PowerPoint 演示文稿</vt:lpstr>
      <vt:lpstr>建议与总结</vt:lpstr>
      <vt:lpstr>PowerPoint 演示文稿</vt:lpstr>
      <vt:lpstr>PowerPoint 演示文稿</vt:lpstr>
      <vt:lpstr>PowerPoint 演示文稿</vt:lpstr>
      <vt:lpstr>谢谢观看，请老师指正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tina2001qijia@gmail.com</dc:creator>
  <cp:lastModifiedBy>Administrator</cp:lastModifiedBy>
  <cp:revision>70</cp:revision>
  <dcterms:created xsi:type="dcterms:W3CDTF">2023-03-31T05:19:53Z</dcterms:created>
  <dcterms:modified xsi:type="dcterms:W3CDTF">2023-05-12T01:51:09Z</dcterms:modified>
</cp:coreProperties>
</file>